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EAFE-7B0A-4C1A-9840-C6B521A54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A47FE-54D1-4A74-9828-36A43FA63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B1A1A-ECF9-49CF-9E76-FB65AEC7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AD9C6-BCDF-4C7B-A318-C07D5BFC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B9367-4957-40AE-BC9C-730B332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3554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3237-1BF0-4D5E-9255-47AEB77F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775C7-D9E0-49C5-8751-8F0938EC9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0FD1-0867-4997-8B8B-4A158BB8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88709-581A-4255-97C8-7E7D5CD5B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0E65B-2D5C-4CFD-B4EB-AB8D2856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9499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81FF60-4F11-4EAB-BDE2-95F19C3C7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B7F38-E9D6-498C-AE8B-B64E56736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9AD40-9D25-4D54-8F55-0C3BD63E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411A-066D-4A4C-906D-913315B0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8006F-3144-4C6B-A99E-D46B3C88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439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2D51-8F9B-4E5D-8129-EAF80295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AAC5A-680F-44FE-B416-3593C3FAD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C30B-60F1-4FD3-8150-25C65A0D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7C872-2AFF-47BE-AB3A-0E81ED2F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F1D1D-F195-4A35-8E77-5740638A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386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911F-19D9-49FD-AD59-514701FB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1CE81-CDDC-4483-A2BD-C460D44A8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9E7C0-C8D1-4C89-872E-3ED1D913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68DE-845F-436E-B1FF-A346932C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BE978-38EB-47FF-B153-3B85FF92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5102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322C-3EC7-4A8B-BA0F-E113EBF1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64F13-1667-40B7-B100-FC6D3481D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308D5-4059-4DC8-8D80-93479D59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9AD7A-8F4D-405A-A74C-28B23CA3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7881E-CD0E-42F9-8500-AD180C43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22716-5A5A-4660-9AB4-FC8C7670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89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B172-2914-4EF8-9AEE-C6A9739C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3E4C7-E4DD-49FC-BDA2-9802EA483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9F170-8138-49F6-8FBF-9B7CB9051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617D2-6BBA-4092-9E60-86CCBBD84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DED53-5AEC-4BDB-AF6B-7CE947899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E92B5-74A3-4FF0-995C-56D79D3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7C473-91AA-4C78-A9E0-4306DE24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C04C2-B821-4425-98FF-3AE764E7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5282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5C3D-84C7-4165-8F78-83D7B24E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667DC-F231-4D5C-9378-E960EE78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B1891-4256-443A-88B7-2B194F0E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97C3B-93B9-46FF-92AB-8B68AF5E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0876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8DDAA-6CC2-4CA3-AF3B-4D3E8E36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212DD-1193-453E-BE98-8B748073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443D3-331B-4A05-AA6A-B01397DD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96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D776-0CDB-4CAD-B1AB-17908849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BE3E-1BA8-4EFE-AF2C-9FFF6E8A8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7B1B8-F1F0-45AE-8FD0-79DA667FC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970B3-973B-4C22-B733-5BDDB005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7E572-9FAF-47F9-B055-527CA6D8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BE49-9CA5-438D-82C5-3BB5D92A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3174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55F8-0560-4DE5-A55F-03B2ADD2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66B41-7F70-4361-95F3-23B75A60E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55B1C-0E27-4031-9BED-92ECA3704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66167-9766-45F5-9CD9-9A7356B1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C7B3-865C-4591-9420-502B01D8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FEB0C-9580-48D7-9075-13563D9F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7208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E0F005-194E-4C2B-BC84-6461DFAD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DD858-62AB-402D-8A42-F27FE3C22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C4D6-BFFF-4C29-A4AB-EFA6943CB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0AC5E-4DCF-41BB-97E1-A2579FE76CA2}" type="datetimeFigureOut">
              <a:rPr lang="sr-Latn-BA" smtClean="0"/>
              <a:t>10.11.2020.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9EF3-A462-4B3E-ADA6-C8129435F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29718-80B1-459D-A121-A88C8280E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895E-5861-44DE-86A4-A583895A5FF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907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D766-8106-42B1-882F-23950013E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5046" y="2478839"/>
            <a:ext cx="9144000" cy="1350034"/>
          </a:xfrm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 </a:t>
            </a:r>
            <a:endParaRPr lang="sr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0E0955-93D0-459A-97ED-9599BE71E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23" y="1765707"/>
            <a:ext cx="3309712" cy="31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5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C3EBE8-5E48-46B2-970F-177B3055D582}"/>
              </a:ext>
            </a:extLst>
          </p:cNvPr>
          <p:cNvSpPr txBox="1"/>
          <p:nvPr/>
        </p:nvSpPr>
        <p:spPr>
          <a:xfrm>
            <a:off x="1179872" y="870155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 је сликарска техника воденом бојом и она је свјежа и јасна.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F6677-7D61-4271-875A-E601A29068FF}"/>
              </a:ext>
            </a:extLst>
          </p:cNvPr>
          <p:cNvSpPr txBox="1"/>
          <p:nvPr/>
        </p:nvSpPr>
        <p:spPr>
          <a:xfrm>
            <a:off x="1179871" y="1951703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 акварела погодна је за сликање пејсажа и сличних тема из природе.</a:t>
            </a:r>
          </a:p>
        </p:txBody>
      </p:sp>
      <p:pic>
        <p:nvPicPr>
          <p:cNvPr id="2050" name="Picture 2" descr="c) Akvarel | Slikarska tehnologija">
            <a:extLst>
              <a:ext uri="{FF2B5EF4-FFF2-40B4-BE49-F238E27FC236}">
                <a16:creationId xmlns:a16="http://schemas.microsoft.com/office/drawing/2014/main" id="{BEF0017A-143C-46DD-A74F-B30808640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10" y="3168752"/>
            <a:ext cx="4109269" cy="306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4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C3EBE8-5E48-46B2-970F-177B3055D582}"/>
              </a:ext>
            </a:extLst>
          </p:cNvPr>
          <p:cNvSpPr txBox="1"/>
          <p:nvPr/>
        </p:nvSpPr>
        <p:spPr>
          <a:xfrm>
            <a:off x="1179869" y="1611448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класичног акварела подлога је најсвијетлија боја (бијела) и она се оставља неосликана.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F6677-7D61-4271-875A-E601A29068FF}"/>
              </a:ext>
            </a:extLst>
          </p:cNvPr>
          <p:cNvSpPr txBox="1"/>
          <p:nvPr/>
        </p:nvSpPr>
        <p:spPr>
          <a:xfrm>
            <a:off x="1179868" y="2421791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Слојеви који се наносе нису густи.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4F7FD-9D00-4975-9315-01E32FFBDAA7}"/>
              </a:ext>
            </a:extLst>
          </p:cNvPr>
          <p:cNvSpPr txBox="1"/>
          <p:nvPr/>
        </p:nvSpPr>
        <p:spPr>
          <a:xfrm>
            <a:off x="1179868" y="3232134"/>
            <a:ext cx="9424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Интензитет појединих тонова регулише се већим или мањим разрјеђивањем боје.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C89E1-E272-4F3C-9C97-5F422ED21F4E}"/>
              </a:ext>
            </a:extLst>
          </p:cNvPr>
          <p:cNvSpPr txBox="1"/>
          <p:nvPr/>
        </p:nvSpPr>
        <p:spPr>
          <a:xfrm>
            <a:off x="1179869" y="611175"/>
            <a:ext cx="942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 акварела:</a:t>
            </a:r>
          </a:p>
        </p:txBody>
      </p:sp>
    </p:spTree>
    <p:extLst>
      <p:ext uri="{BB962C8B-B14F-4D97-AF65-F5344CB8AC3E}">
        <p14:creationId xmlns:p14="http://schemas.microsoft.com/office/powerpoint/2010/main" val="280008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C3EBE8-5E48-46B2-970F-177B3055D582}"/>
              </a:ext>
            </a:extLst>
          </p:cNvPr>
          <p:cNvSpPr txBox="1"/>
          <p:nvPr/>
        </p:nvSpPr>
        <p:spPr>
          <a:xfrm>
            <a:off x="1179869" y="1611448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интензивна боја се нанесе на подлогу, а затим размазује чистом водом и четкицом,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F6677-7D61-4271-875A-E601A29068FF}"/>
              </a:ext>
            </a:extLst>
          </p:cNvPr>
          <p:cNvSpPr txBox="1"/>
          <p:nvPr/>
        </p:nvSpPr>
        <p:spPr>
          <a:xfrm>
            <a:off x="1179870" y="2259435"/>
            <a:ext cx="9424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размазивање не превише мокром четкицом,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78AE25-57B1-456B-B8F7-3E5B58DB513B}"/>
              </a:ext>
            </a:extLst>
          </p:cNvPr>
          <p:cNvSpPr txBox="1"/>
          <p:nvPr/>
        </p:nvSpPr>
        <p:spPr>
          <a:xfrm>
            <a:off x="1179869" y="3305190"/>
            <a:ext cx="9424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наношење текстуре помоћу притискања различитих структура материјала у свјежу боју (тканине, папири, лишће..),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4F7FD-9D00-4975-9315-01E32FFBDAA7}"/>
              </a:ext>
            </a:extLst>
          </p:cNvPr>
          <p:cNvSpPr txBox="1"/>
          <p:nvPr/>
        </p:nvSpPr>
        <p:spPr>
          <a:xfrm>
            <a:off x="1179869" y="4781833"/>
            <a:ext cx="942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наношење текстуре помоћу сунђера...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C89E1-E272-4F3C-9C97-5F422ED21F4E}"/>
              </a:ext>
            </a:extLst>
          </p:cNvPr>
          <p:cNvSpPr txBox="1"/>
          <p:nvPr/>
        </p:nvSpPr>
        <p:spPr>
          <a:xfrm>
            <a:off x="882689" y="780794"/>
            <a:ext cx="9424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Технике акварела:</a:t>
            </a:r>
          </a:p>
        </p:txBody>
      </p:sp>
    </p:spTree>
    <p:extLst>
      <p:ext uri="{BB962C8B-B14F-4D97-AF65-F5344CB8AC3E}">
        <p14:creationId xmlns:p14="http://schemas.microsoft.com/office/powerpoint/2010/main" val="24656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6C323-A243-493A-8DC7-7E13B8076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44" y="434738"/>
            <a:ext cx="9301316" cy="5479366"/>
          </a:xfrm>
        </p:spPr>
        <p:txBody>
          <a:bodyPr/>
          <a:lstStyle/>
          <a:p>
            <a:pPr marL="0" indent="0" algn="ctr">
              <a:buNone/>
            </a:pPr>
            <a:r>
              <a:rPr lang="bs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</a:p>
          <a:p>
            <a:pPr marL="0" indent="0" algn="ctr">
              <a:buNone/>
            </a:pP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 материјал: водене боје.</a:t>
            </a:r>
          </a:p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Мотив: Свемир.</a:t>
            </a:r>
          </a:p>
          <a:p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>
              <a:solidFill>
                <a:schemeClr val="bg1"/>
              </a:solidFill>
            </a:endParaRPr>
          </a:p>
          <a:p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C0411E-B42C-43E4-B1D3-3B2EA2D9F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4" y="3009125"/>
            <a:ext cx="3873305" cy="29049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DE19D4-5013-4989-8EBE-45DD877C0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98" y="3009124"/>
            <a:ext cx="3237915" cy="29049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715DF1-7729-43DE-91B4-F82F81230F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03" y="3009124"/>
            <a:ext cx="3242604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АКВАРЕЛ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АКВАРЕЛ </dc:title>
  <dc:creator>mm2020gile@outlook.com</dc:creator>
  <cp:lastModifiedBy>SUZA</cp:lastModifiedBy>
  <cp:revision>12</cp:revision>
  <dcterms:created xsi:type="dcterms:W3CDTF">2020-11-07T15:39:27Z</dcterms:created>
  <dcterms:modified xsi:type="dcterms:W3CDTF">2020-11-10T08:09:19Z</dcterms:modified>
</cp:coreProperties>
</file>