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32" r:id="rId2"/>
    <p:sldMasterId id="2147483750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43" d="100"/>
          <a:sy n="43" d="100"/>
        </p:scale>
        <p:origin x="-87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F58C-0E1A-41DA-B869-E542E5F4395E}" type="datetimeFigureOut">
              <a:rPr lang="hr-HR" smtClean="0"/>
              <a:pPr/>
              <a:t>10.11.2020.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A47-AEEE-4860-AC63-A090D0376E96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14895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F58C-0E1A-41DA-B869-E542E5F4395E}" type="datetimeFigureOut">
              <a:rPr lang="hr-HR" smtClean="0"/>
              <a:pPr/>
              <a:t>10.11.2020.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A47-AEEE-4860-AC63-A090D0376E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802209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F58C-0E1A-41DA-B869-E542E5F4395E}" type="datetimeFigureOut">
              <a:rPr lang="hr-HR" smtClean="0"/>
              <a:pPr/>
              <a:t>10.11.2020.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A47-AEEE-4860-AC63-A090D0376E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011965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F58C-0E1A-41DA-B869-E542E5F4395E}" type="datetimeFigureOut">
              <a:rPr lang="hr-HR" smtClean="0"/>
              <a:pPr/>
              <a:t>10.11.2020.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A47-AEEE-4860-AC63-A090D0376E9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1595382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F58C-0E1A-41DA-B869-E542E5F4395E}" type="datetimeFigureOut">
              <a:rPr lang="hr-HR" smtClean="0"/>
              <a:pPr/>
              <a:t>10.11.2020.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A47-AEEE-4860-AC63-A090D0376E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273021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F58C-0E1A-41DA-B869-E542E5F4395E}" type="datetimeFigureOut">
              <a:rPr lang="hr-HR" smtClean="0"/>
              <a:pPr/>
              <a:t>10.11.2020.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A47-AEEE-4860-AC63-A090D0376E9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5058744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F58C-0E1A-41DA-B869-E542E5F4395E}" type="datetimeFigureOut">
              <a:rPr lang="hr-HR" smtClean="0"/>
              <a:pPr/>
              <a:t>10.11.2020.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A47-AEEE-4860-AC63-A090D0376E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364999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F58C-0E1A-41DA-B869-E542E5F4395E}" type="datetimeFigureOut">
              <a:rPr lang="hr-HR" smtClean="0"/>
              <a:pPr/>
              <a:t>10.11.2020.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A47-AEEE-4860-AC63-A090D0376E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6543980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F58C-0E1A-41DA-B869-E542E5F4395E}" type="datetimeFigureOut">
              <a:rPr lang="hr-HR" smtClean="0"/>
              <a:pPr/>
              <a:t>10.11.2020.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A47-AEEE-4860-AC63-A090D0376E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2472310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DB2F58C-0E1A-41DA-B869-E542E5F4395E}" type="datetimeFigureOut">
              <a:rPr lang="hr-HR" smtClean="0"/>
              <a:pPr/>
              <a:t>10.11.2020.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0CB90A47-AEEE-4860-AC63-A090D0376E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1669535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F58C-0E1A-41DA-B869-E542E5F4395E}" type="datetimeFigureOut">
              <a:rPr lang="hr-HR" smtClean="0"/>
              <a:pPr/>
              <a:t>10.11.2020.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A47-AEEE-4860-AC63-A090D0376E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339683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F58C-0E1A-41DA-B869-E542E5F4395E}" type="datetimeFigureOut">
              <a:rPr lang="hr-HR" smtClean="0"/>
              <a:pPr/>
              <a:t>10.11.2020.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A47-AEEE-4860-AC63-A090D0376E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8372508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F58C-0E1A-41DA-B869-E542E5F4395E}" type="datetimeFigureOut">
              <a:rPr lang="hr-HR" smtClean="0"/>
              <a:pPr/>
              <a:t>10.11.2020.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A47-AEEE-4860-AC63-A090D0376E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1544977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F58C-0E1A-41DA-B869-E542E5F4395E}" type="datetimeFigureOut">
              <a:rPr lang="hr-HR" smtClean="0"/>
              <a:pPr/>
              <a:t>10.11.2020.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A47-AEEE-4860-AC63-A090D0376E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0105657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F58C-0E1A-41DA-B869-E542E5F4395E}" type="datetimeFigureOut">
              <a:rPr lang="hr-HR" smtClean="0"/>
              <a:pPr/>
              <a:t>10.11.2020.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A47-AEEE-4860-AC63-A090D0376E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4051752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F58C-0E1A-41DA-B869-E542E5F4395E}" type="datetimeFigureOut">
              <a:rPr lang="hr-HR" smtClean="0"/>
              <a:pPr/>
              <a:t>10.11.2020.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A47-AEEE-4860-AC63-A090D0376E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116691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F58C-0E1A-41DA-B869-E542E5F4395E}" type="datetimeFigureOut">
              <a:rPr lang="hr-HR" smtClean="0"/>
              <a:pPr/>
              <a:t>10.11.2020.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A47-AEEE-4860-AC63-A090D0376E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427259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F58C-0E1A-41DA-B869-E542E5F4395E}" type="datetimeFigureOut">
              <a:rPr lang="hr-HR" smtClean="0"/>
              <a:pPr/>
              <a:t>10.11.2020.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A47-AEEE-4860-AC63-A090D0376E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4523702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F58C-0E1A-41DA-B869-E542E5F4395E}" type="datetimeFigureOut">
              <a:rPr lang="hr-HR" smtClean="0"/>
              <a:pPr/>
              <a:t>10.11.2020.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A47-AEEE-4860-AC63-A090D0376E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514277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F58C-0E1A-41DA-B869-E542E5F4395E}" type="datetimeFigureOut">
              <a:rPr lang="hr-HR" smtClean="0"/>
              <a:pPr/>
              <a:t>10.11.2020.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A47-AEEE-4860-AC63-A090D0376E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9973743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F58C-0E1A-41DA-B869-E542E5F4395E}" type="datetimeFigureOut">
              <a:rPr lang="hr-HR" smtClean="0"/>
              <a:pPr/>
              <a:t>10.11.2020.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A47-AEEE-4860-AC63-A090D0376E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1124222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F58C-0E1A-41DA-B869-E542E5F4395E}" type="datetimeFigureOut">
              <a:rPr lang="hr-HR" smtClean="0"/>
              <a:pPr/>
              <a:t>10.11.2020.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A47-AEEE-4860-AC63-A090D0376E9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825205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F58C-0E1A-41DA-B869-E542E5F4395E}" type="datetimeFigureOut">
              <a:rPr lang="hr-HR" smtClean="0"/>
              <a:pPr/>
              <a:t>10.11.2020.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A47-AEEE-4860-AC63-A090D0376E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2561378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F58C-0E1A-41DA-B869-E542E5F4395E}" type="datetimeFigureOut">
              <a:rPr lang="hr-HR" smtClean="0"/>
              <a:pPr/>
              <a:t>10.11.2020.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A47-AEEE-4860-AC63-A090D0376E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6664342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F58C-0E1A-41DA-B869-E542E5F4395E}" type="datetimeFigureOut">
              <a:rPr lang="hr-HR" smtClean="0"/>
              <a:pPr/>
              <a:t>10.11.2020.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A47-AEEE-4860-AC63-A090D0376E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0785128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F58C-0E1A-41DA-B869-E542E5F4395E}" type="datetimeFigureOut">
              <a:rPr lang="hr-HR" smtClean="0"/>
              <a:pPr/>
              <a:t>10.11.2020.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A47-AEEE-4860-AC63-A090D0376E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2137157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F58C-0E1A-41DA-B869-E542E5F4395E}" type="datetimeFigureOut">
              <a:rPr lang="hr-HR" smtClean="0"/>
              <a:pPr/>
              <a:t>10.11.2020.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A47-AEEE-4860-AC63-A090D0376E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8249530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F58C-0E1A-41DA-B869-E542E5F4395E}" type="datetimeFigureOut">
              <a:rPr lang="hr-HR" smtClean="0"/>
              <a:pPr/>
              <a:t>10.11.2020.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A47-AEEE-4860-AC63-A090D0376E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8697647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DB2F58C-0E1A-41DA-B869-E542E5F4395E}" type="datetimeFigureOut">
              <a:rPr lang="hr-HR" smtClean="0"/>
              <a:pPr/>
              <a:t>10.11.2020.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0CB90A47-AEEE-4860-AC63-A090D0376E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37631173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F58C-0E1A-41DA-B869-E542E5F4395E}" type="datetimeFigureOut">
              <a:rPr lang="hr-HR" smtClean="0"/>
              <a:pPr/>
              <a:t>10.11.2020.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A47-AEEE-4860-AC63-A090D0376E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5276936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F58C-0E1A-41DA-B869-E542E5F4395E}" type="datetimeFigureOut">
              <a:rPr lang="hr-HR" smtClean="0"/>
              <a:pPr/>
              <a:t>10.11.2020.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A47-AEEE-4860-AC63-A090D0376E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23590546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F58C-0E1A-41DA-B869-E542E5F4395E}" type="datetimeFigureOut">
              <a:rPr lang="hr-HR" smtClean="0"/>
              <a:pPr/>
              <a:t>10.11.2020.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A47-AEEE-4860-AC63-A090D0376E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01655408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F58C-0E1A-41DA-B869-E542E5F4395E}" type="datetimeFigureOut">
              <a:rPr lang="hr-HR" smtClean="0"/>
              <a:pPr/>
              <a:t>10.11.2020.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A47-AEEE-4860-AC63-A090D0376E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222117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F58C-0E1A-41DA-B869-E542E5F4395E}" type="datetimeFigureOut">
              <a:rPr lang="hr-HR" smtClean="0"/>
              <a:pPr/>
              <a:t>10.11.2020.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A47-AEEE-4860-AC63-A090D0376E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40085790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F58C-0E1A-41DA-B869-E542E5F4395E}" type="datetimeFigureOut">
              <a:rPr lang="hr-HR" smtClean="0"/>
              <a:pPr/>
              <a:t>10.11.2020.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A47-AEEE-4860-AC63-A090D0376E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79147886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F58C-0E1A-41DA-B869-E542E5F4395E}" type="datetimeFigureOut">
              <a:rPr lang="hr-HR" smtClean="0"/>
              <a:pPr/>
              <a:t>10.11.2020.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A47-AEEE-4860-AC63-A090D0376E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35943283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F58C-0E1A-41DA-B869-E542E5F4395E}" type="datetimeFigureOut">
              <a:rPr lang="hr-HR" smtClean="0"/>
              <a:pPr/>
              <a:t>10.11.2020.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A47-AEEE-4860-AC63-A090D0376E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59184305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F58C-0E1A-41DA-B869-E542E5F4395E}" type="datetimeFigureOut">
              <a:rPr lang="hr-HR" smtClean="0"/>
              <a:pPr/>
              <a:t>10.11.2020.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A47-AEEE-4860-AC63-A090D0376E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92055895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F58C-0E1A-41DA-B869-E542E5F4395E}" type="datetimeFigureOut">
              <a:rPr lang="hr-HR" smtClean="0"/>
              <a:pPr/>
              <a:t>10.11.2020.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A47-AEEE-4860-AC63-A090D0376E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46483458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F58C-0E1A-41DA-B869-E542E5F4395E}" type="datetimeFigureOut">
              <a:rPr lang="hr-HR" smtClean="0"/>
              <a:pPr/>
              <a:t>10.11.2020.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A47-AEEE-4860-AC63-A090D0376E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95514498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F58C-0E1A-41DA-B869-E542E5F4395E}" type="datetimeFigureOut">
              <a:rPr lang="hr-HR" smtClean="0"/>
              <a:pPr/>
              <a:t>10.11.2020.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A47-AEEE-4860-AC63-A090D0376E9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85764389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F58C-0E1A-41DA-B869-E542E5F4395E}" type="datetimeFigureOut">
              <a:rPr lang="hr-HR" smtClean="0"/>
              <a:pPr/>
              <a:t>10.11.2020.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A47-AEEE-4860-AC63-A090D0376E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20939209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F58C-0E1A-41DA-B869-E542E5F4395E}" type="datetimeFigureOut">
              <a:rPr lang="hr-HR" smtClean="0"/>
              <a:pPr/>
              <a:t>10.11.2020.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A47-AEEE-4860-AC63-A090D0376E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07964848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F58C-0E1A-41DA-B869-E542E5F4395E}" type="datetimeFigureOut">
              <a:rPr lang="hr-HR" smtClean="0"/>
              <a:pPr/>
              <a:t>10.11.2020.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A47-AEEE-4860-AC63-A090D0376E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50212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F58C-0E1A-41DA-B869-E542E5F4395E}" type="datetimeFigureOut">
              <a:rPr lang="hr-HR" smtClean="0"/>
              <a:pPr/>
              <a:t>10.11.2020.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A47-AEEE-4860-AC63-A090D0376E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9773527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F58C-0E1A-41DA-B869-E542E5F4395E}" type="datetimeFigureOut">
              <a:rPr lang="hr-HR" smtClean="0"/>
              <a:pPr/>
              <a:t>10.11.2020.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A47-AEEE-4860-AC63-A090D0376E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29704028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F58C-0E1A-41DA-B869-E542E5F4395E}" type="datetimeFigureOut">
              <a:rPr lang="hr-HR" smtClean="0"/>
              <a:pPr/>
              <a:t>10.11.2020.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A47-AEEE-4860-AC63-A090D0376E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64789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F58C-0E1A-41DA-B869-E542E5F4395E}" type="datetimeFigureOut">
              <a:rPr lang="hr-HR" smtClean="0"/>
              <a:pPr/>
              <a:t>10.11.2020.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A47-AEEE-4860-AC63-A090D0376E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764516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F58C-0E1A-41DA-B869-E542E5F4395E}" type="datetimeFigureOut">
              <a:rPr lang="hr-HR" smtClean="0"/>
              <a:pPr/>
              <a:t>10.11.2020.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A47-AEEE-4860-AC63-A090D0376E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652467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F58C-0E1A-41DA-B869-E542E5F4395E}" type="datetimeFigureOut">
              <a:rPr lang="hr-HR" smtClean="0"/>
              <a:pPr/>
              <a:t>10.11.2020.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A47-AEEE-4860-AC63-A090D0376E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935682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F58C-0E1A-41DA-B869-E542E5F4395E}" type="datetimeFigureOut">
              <a:rPr lang="hr-HR" smtClean="0"/>
              <a:pPr/>
              <a:t>10.11.2020.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0A47-AEEE-4860-AC63-A090D0376E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0144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DB2F58C-0E1A-41DA-B869-E542E5F4395E}" type="datetimeFigureOut">
              <a:rPr lang="hr-HR" smtClean="0"/>
              <a:pPr/>
              <a:t>10.11.2020.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CB90A47-AEEE-4860-AC63-A090D0376E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8506046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2F58C-0E1A-41DA-B869-E542E5F4395E}" type="datetimeFigureOut">
              <a:rPr lang="hr-HR" smtClean="0"/>
              <a:pPr/>
              <a:t>10.11.2020.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90A47-AEEE-4860-AC63-A090D0376E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1691202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2F58C-0E1A-41DA-B869-E542E5F4395E}" type="datetimeFigureOut">
              <a:rPr lang="hr-HR" smtClean="0"/>
              <a:pPr/>
              <a:t>10.11.2020.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90A47-AEEE-4860-AC63-A090D0376E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8074215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b="1" dirty="0" err="1" smtClean="0">
                <a:solidFill>
                  <a:schemeClr val="bg1"/>
                </a:solidFill>
              </a:rPr>
              <a:t>Pronomi</a:t>
            </a:r>
            <a:r>
              <a:rPr lang="sr-Latn-RS" b="1" dirty="0" smtClean="0">
                <a:solidFill>
                  <a:schemeClr val="bg1"/>
                </a:solidFill>
              </a:rPr>
              <a:t> </a:t>
            </a:r>
            <a:r>
              <a:rPr lang="sr-Latn-RS" b="1" dirty="0" err="1" smtClean="0">
                <a:solidFill>
                  <a:schemeClr val="bg1"/>
                </a:solidFill>
              </a:rPr>
              <a:t>indiretti</a:t>
            </a:r>
            <a:r>
              <a:rPr lang="sr-Latn-RS" b="1" dirty="0" smtClean="0">
                <a:solidFill>
                  <a:schemeClr val="bg1"/>
                </a:solidFill>
              </a:rPr>
              <a:t> </a:t>
            </a:r>
            <a:r>
              <a:rPr lang="sr-Latn-RS" b="1" dirty="0" err="1" smtClean="0">
                <a:solidFill>
                  <a:schemeClr val="bg1"/>
                </a:solidFill>
              </a:rPr>
              <a:t>con</a:t>
            </a:r>
            <a:r>
              <a:rPr lang="sr-Latn-RS" b="1" dirty="0" smtClean="0">
                <a:solidFill>
                  <a:schemeClr val="bg1"/>
                </a:solidFill>
              </a:rPr>
              <a:t> i </a:t>
            </a:r>
            <a:r>
              <a:rPr lang="sr-Latn-RS" b="1" dirty="0" err="1" smtClean="0">
                <a:solidFill>
                  <a:schemeClr val="bg1"/>
                </a:solidFill>
              </a:rPr>
              <a:t>verbi</a:t>
            </a:r>
            <a:r>
              <a:rPr lang="sr-Latn-RS" b="1" dirty="0" smtClean="0">
                <a:solidFill>
                  <a:schemeClr val="bg1"/>
                </a:solidFill>
              </a:rPr>
              <a:t> </a:t>
            </a:r>
            <a:r>
              <a:rPr lang="sr-Latn-RS" b="1" dirty="0" err="1" smtClean="0">
                <a:solidFill>
                  <a:schemeClr val="bg1"/>
                </a:solidFill>
              </a:rPr>
              <a:t>modali</a:t>
            </a:r>
            <a:endParaRPr lang="hr-HR" b="1" dirty="0">
              <a:solidFill>
                <a:schemeClr val="bg1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30849" y="114707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691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-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76549" y="685799"/>
            <a:ext cx="6348548" cy="4996543"/>
          </a:xfr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71462" y="102325"/>
            <a:ext cx="1715589" cy="2000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5183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4212" y="1802434"/>
            <a:ext cx="8534400" cy="3788469"/>
          </a:xfrm>
        </p:spPr>
        <p:txBody>
          <a:bodyPr/>
          <a:lstStyle/>
          <a:p>
            <a:r>
              <a:rPr lang="sr-Latn-RS" b="1" dirty="0" smtClean="0"/>
              <a:t>- </a:t>
            </a:r>
            <a:r>
              <a:rPr lang="sr-Latn-RS" b="1" dirty="0" err="1" smtClean="0"/>
              <a:t>precedeno</a:t>
            </a:r>
            <a:r>
              <a:rPr lang="sr-Latn-RS" b="1" dirty="0" smtClean="0"/>
              <a:t> </a:t>
            </a:r>
            <a:r>
              <a:rPr lang="sr-Latn-RS" b="1" dirty="0" err="1" smtClean="0"/>
              <a:t>il</a:t>
            </a:r>
            <a:r>
              <a:rPr lang="sr-Latn-RS" b="1" dirty="0" smtClean="0"/>
              <a:t> </a:t>
            </a:r>
            <a:r>
              <a:rPr lang="sr-Latn-RS" b="1" dirty="0" err="1" smtClean="0"/>
              <a:t>verbo</a:t>
            </a:r>
            <a:endParaRPr lang="sr-Latn-RS" b="1" dirty="0" smtClean="0"/>
          </a:p>
          <a:p>
            <a:pPr marL="0" indent="0">
              <a:buNone/>
            </a:pPr>
            <a:endParaRPr lang="sr-Latn-RS" dirty="0" smtClean="0"/>
          </a:p>
          <a:p>
            <a:r>
              <a:rPr lang="sr-Latn-RS" dirty="0" smtClean="0"/>
              <a:t>Ricordi </a:t>
            </a:r>
            <a:r>
              <a:rPr lang="sr-Latn-RS" dirty="0" smtClean="0"/>
              <a:t>cosa </a:t>
            </a:r>
            <a:r>
              <a:rPr lang="sr-Latn-RS" b="1" dirty="0" smtClean="0">
                <a:solidFill>
                  <a:srgbClr val="FFFF00"/>
                </a:solidFill>
              </a:rPr>
              <a:t>ti</a:t>
            </a:r>
            <a:r>
              <a:rPr lang="sr-Latn-RS" dirty="0" smtClean="0"/>
              <a:t> ho detto?</a:t>
            </a:r>
          </a:p>
          <a:p>
            <a:r>
              <a:rPr lang="sr-Latn-RS" dirty="0" err="1" smtClean="0"/>
              <a:t>Ho</a:t>
            </a:r>
            <a:r>
              <a:rPr lang="sr-Latn-RS" dirty="0" smtClean="0"/>
              <a:t> </a:t>
            </a:r>
            <a:r>
              <a:rPr lang="sr-Latn-RS" dirty="0" err="1" smtClean="0"/>
              <a:t>parlato</a:t>
            </a:r>
            <a:r>
              <a:rPr lang="sr-Latn-RS" dirty="0" smtClean="0"/>
              <a:t> </a:t>
            </a:r>
            <a:r>
              <a:rPr lang="sr-Latn-RS" dirty="0" err="1" smtClean="0"/>
              <a:t>con</a:t>
            </a:r>
            <a:r>
              <a:rPr lang="sr-Latn-RS" dirty="0" smtClean="0"/>
              <a:t> </a:t>
            </a:r>
            <a:r>
              <a:rPr lang="sr-Latn-RS" dirty="0" err="1" smtClean="0"/>
              <a:t>Maria</a:t>
            </a:r>
            <a:r>
              <a:rPr lang="sr-Latn-RS" dirty="0" smtClean="0"/>
              <a:t> e </a:t>
            </a:r>
            <a:r>
              <a:rPr lang="sr-Latn-RS" b="1" dirty="0" err="1" smtClean="0">
                <a:solidFill>
                  <a:srgbClr val="FFFF00"/>
                </a:solidFill>
              </a:rPr>
              <a:t>le</a:t>
            </a:r>
            <a:r>
              <a:rPr lang="sr-Latn-RS" dirty="0" smtClean="0"/>
              <a:t> </a:t>
            </a:r>
            <a:r>
              <a:rPr lang="sr-Latn-RS" dirty="0" err="1" smtClean="0"/>
              <a:t>ho</a:t>
            </a:r>
            <a:r>
              <a:rPr lang="sr-Latn-RS" dirty="0" smtClean="0"/>
              <a:t> dato </a:t>
            </a:r>
            <a:r>
              <a:rPr lang="sr-Latn-RS" dirty="0" err="1" smtClean="0"/>
              <a:t>un</a:t>
            </a:r>
            <a:r>
              <a:rPr lang="sr-Latn-RS" dirty="0" smtClean="0"/>
              <a:t> </a:t>
            </a:r>
            <a:r>
              <a:rPr lang="sr-Latn-RS" dirty="0" err="1" smtClean="0"/>
              <a:t>consiglio</a:t>
            </a:r>
            <a:r>
              <a:rPr lang="sr-Latn-RS" dirty="0" smtClean="0"/>
              <a:t>.</a:t>
            </a:r>
          </a:p>
          <a:p>
            <a:r>
              <a:rPr lang="sr-Latn-RS" dirty="0" err="1" smtClean="0"/>
              <a:t>Luca</a:t>
            </a:r>
            <a:r>
              <a:rPr lang="sr-Latn-RS" dirty="0" smtClean="0"/>
              <a:t> </a:t>
            </a:r>
            <a:r>
              <a:rPr lang="sr-Latn-RS" b="1" dirty="0" smtClean="0">
                <a:solidFill>
                  <a:srgbClr val="FFFF00"/>
                </a:solidFill>
              </a:rPr>
              <a:t>ci</a:t>
            </a:r>
            <a:r>
              <a:rPr lang="sr-Latn-RS" dirty="0" smtClean="0"/>
              <a:t> </a:t>
            </a:r>
            <a:r>
              <a:rPr lang="sr-Latn-RS" dirty="0" err="1" smtClean="0"/>
              <a:t>parlava</a:t>
            </a:r>
            <a:r>
              <a:rPr lang="sr-Latn-RS" dirty="0" smtClean="0"/>
              <a:t> </a:t>
            </a:r>
            <a:r>
              <a:rPr lang="sr-Latn-RS" dirty="0" err="1" smtClean="0"/>
              <a:t>sempre</a:t>
            </a:r>
            <a:r>
              <a:rPr lang="sr-Latn-RS" dirty="0" smtClean="0"/>
              <a:t> </a:t>
            </a:r>
            <a:r>
              <a:rPr lang="sr-Latn-RS" dirty="0" err="1" smtClean="0"/>
              <a:t>dei</a:t>
            </a:r>
            <a:r>
              <a:rPr lang="sr-Latn-RS" dirty="0" smtClean="0"/>
              <a:t> </a:t>
            </a:r>
            <a:r>
              <a:rPr lang="sr-Latn-RS" dirty="0" err="1" smtClean="0"/>
              <a:t>suoi</a:t>
            </a:r>
            <a:r>
              <a:rPr lang="sr-Latn-RS" dirty="0" smtClean="0"/>
              <a:t> problemi.</a:t>
            </a:r>
          </a:p>
          <a:p>
            <a:r>
              <a:rPr lang="sr-Latn-RS" dirty="0" err="1" smtClean="0"/>
              <a:t>Giovanni</a:t>
            </a:r>
            <a:r>
              <a:rPr lang="sr-Latn-RS" dirty="0" smtClean="0"/>
              <a:t> </a:t>
            </a:r>
            <a:r>
              <a:rPr lang="sr-Latn-RS" b="1" dirty="0" smtClean="0">
                <a:solidFill>
                  <a:srgbClr val="FFFF00"/>
                </a:solidFill>
              </a:rPr>
              <a:t>mi</a:t>
            </a:r>
            <a:r>
              <a:rPr lang="sr-Latn-RS" dirty="0" smtClean="0"/>
              <a:t> ha </a:t>
            </a:r>
            <a:r>
              <a:rPr lang="sr-Latn-RS" dirty="0" err="1" smtClean="0"/>
              <a:t>parlato</a:t>
            </a:r>
            <a:r>
              <a:rPr lang="sr-Latn-RS" dirty="0" smtClean="0"/>
              <a:t> di te!</a:t>
            </a:r>
          </a:p>
          <a:p>
            <a:r>
              <a:rPr lang="sr-Latn-RS" dirty="0" err="1" smtClean="0"/>
              <a:t>Non</a:t>
            </a:r>
            <a:r>
              <a:rPr lang="sr-Latn-RS" dirty="0" smtClean="0"/>
              <a:t> </a:t>
            </a:r>
            <a:r>
              <a:rPr lang="sr-Latn-RS" b="1" dirty="0" smtClean="0">
                <a:solidFill>
                  <a:srgbClr val="FFFF00"/>
                </a:solidFill>
              </a:rPr>
              <a:t>mi</a:t>
            </a:r>
            <a:r>
              <a:rPr lang="sr-Latn-RS" dirty="0" smtClean="0"/>
              <a:t> </a:t>
            </a:r>
            <a:r>
              <a:rPr lang="sr-Latn-RS" dirty="0" err="1" smtClean="0"/>
              <a:t>credi</a:t>
            </a:r>
            <a:r>
              <a:rPr lang="sr-Latn-RS" dirty="0" smtClean="0"/>
              <a:t>?</a:t>
            </a:r>
          </a:p>
          <a:p>
            <a:pPr marL="0" indent="0">
              <a:buNone/>
            </a:pPr>
            <a:endParaRPr lang="sr-Latn-RS" dirty="0" smtClean="0"/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56562" y="1071562"/>
            <a:ext cx="2324100" cy="197167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72496" y="3268980"/>
            <a:ext cx="2216331" cy="2321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224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41412" y="770708"/>
            <a:ext cx="9905999" cy="534706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r-Latn-RS" dirty="0" err="1" smtClean="0">
                <a:solidFill>
                  <a:schemeClr val="bg1"/>
                </a:solidFill>
              </a:rPr>
              <a:t>Quando</a:t>
            </a:r>
            <a:r>
              <a:rPr lang="sr-Latn-RS" dirty="0" smtClean="0">
                <a:solidFill>
                  <a:schemeClr val="bg1"/>
                </a:solidFill>
              </a:rPr>
              <a:t> </a:t>
            </a:r>
            <a:r>
              <a:rPr lang="sr-Latn-RS" dirty="0" err="1" smtClean="0">
                <a:solidFill>
                  <a:schemeClr val="bg1"/>
                </a:solidFill>
              </a:rPr>
              <a:t>usiamo</a:t>
            </a:r>
            <a:r>
              <a:rPr lang="sr-Latn-RS" dirty="0" smtClean="0">
                <a:solidFill>
                  <a:schemeClr val="bg1"/>
                </a:solidFill>
              </a:rPr>
              <a:t> i </a:t>
            </a:r>
            <a:r>
              <a:rPr lang="sr-Latn-RS" dirty="0" err="1" smtClean="0">
                <a:solidFill>
                  <a:schemeClr val="bg1"/>
                </a:solidFill>
              </a:rPr>
              <a:t>pronomi</a:t>
            </a:r>
            <a:r>
              <a:rPr lang="sr-Latn-RS" dirty="0" smtClean="0">
                <a:solidFill>
                  <a:schemeClr val="bg1"/>
                </a:solidFill>
              </a:rPr>
              <a:t> </a:t>
            </a:r>
            <a:r>
              <a:rPr lang="sr-Latn-RS" dirty="0" err="1" smtClean="0">
                <a:solidFill>
                  <a:schemeClr val="bg1"/>
                </a:solidFill>
              </a:rPr>
              <a:t>indiretti</a:t>
            </a:r>
            <a:r>
              <a:rPr lang="sr-Latn-RS" dirty="0" smtClean="0">
                <a:solidFill>
                  <a:schemeClr val="bg1"/>
                </a:solidFill>
              </a:rPr>
              <a:t> </a:t>
            </a:r>
            <a:r>
              <a:rPr lang="sr-Latn-RS" dirty="0" err="1" smtClean="0">
                <a:solidFill>
                  <a:schemeClr val="bg1"/>
                </a:solidFill>
              </a:rPr>
              <a:t>con</a:t>
            </a:r>
            <a:r>
              <a:rPr lang="sr-Latn-RS" dirty="0" smtClean="0">
                <a:solidFill>
                  <a:schemeClr val="bg1"/>
                </a:solidFill>
              </a:rPr>
              <a:t> i </a:t>
            </a:r>
            <a:r>
              <a:rPr lang="sr-Latn-RS" dirty="0" err="1" smtClean="0">
                <a:solidFill>
                  <a:schemeClr val="bg1"/>
                </a:solidFill>
              </a:rPr>
              <a:t>verbi</a:t>
            </a:r>
            <a:r>
              <a:rPr lang="sr-Latn-RS" dirty="0" smtClean="0">
                <a:solidFill>
                  <a:schemeClr val="bg1"/>
                </a:solidFill>
              </a:rPr>
              <a:t> </a:t>
            </a:r>
            <a:r>
              <a:rPr lang="sr-Latn-RS" dirty="0" err="1" smtClean="0">
                <a:solidFill>
                  <a:schemeClr val="bg1"/>
                </a:solidFill>
              </a:rPr>
              <a:t>modali</a:t>
            </a:r>
            <a:r>
              <a:rPr lang="sr-Latn-RS" dirty="0" smtClean="0">
                <a:solidFill>
                  <a:schemeClr val="bg1"/>
                </a:solidFill>
              </a:rPr>
              <a:t>, </a:t>
            </a:r>
            <a:r>
              <a:rPr lang="sr-Latn-RS" dirty="0" err="1" smtClean="0">
                <a:solidFill>
                  <a:schemeClr val="bg1"/>
                </a:solidFill>
              </a:rPr>
              <a:t>lo</a:t>
            </a:r>
            <a:r>
              <a:rPr lang="sr-Latn-RS" dirty="0" smtClean="0">
                <a:solidFill>
                  <a:schemeClr val="bg1"/>
                </a:solidFill>
              </a:rPr>
              <a:t> </a:t>
            </a:r>
            <a:r>
              <a:rPr lang="sr-Latn-RS" dirty="0" err="1" smtClean="0">
                <a:solidFill>
                  <a:schemeClr val="bg1"/>
                </a:solidFill>
              </a:rPr>
              <a:t>possiamo</a:t>
            </a:r>
            <a:r>
              <a:rPr lang="sr-Latn-RS" dirty="0" smtClean="0">
                <a:solidFill>
                  <a:schemeClr val="bg1"/>
                </a:solidFill>
              </a:rPr>
              <a:t> fare </a:t>
            </a:r>
            <a:r>
              <a:rPr lang="sr-Latn-RS" dirty="0" err="1" smtClean="0">
                <a:solidFill>
                  <a:schemeClr val="bg1"/>
                </a:solidFill>
              </a:rPr>
              <a:t>nei</a:t>
            </a:r>
            <a:r>
              <a:rPr lang="sr-Latn-RS" dirty="0" smtClean="0">
                <a:solidFill>
                  <a:schemeClr val="bg1"/>
                </a:solidFill>
              </a:rPr>
              <a:t> </a:t>
            </a:r>
            <a:r>
              <a:rPr lang="sr-Latn-RS" dirty="0" err="1" smtClean="0">
                <a:solidFill>
                  <a:schemeClr val="bg1"/>
                </a:solidFill>
              </a:rPr>
              <a:t>seguenti</a:t>
            </a:r>
            <a:r>
              <a:rPr lang="sr-Latn-RS" dirty="0" smtClean="0">
                <a:solidFill>
                  <a:schemeClr val="bg1"/>
                </a:solidFill>
              </a:rPr>
              <a:t> modi: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dirty="0" err="1" smtClean="0">
                <a:solidFill>
                  <a:schemeClr val="bg1"/>
                </a:solidFill>
              </a:rPr>
              <a:t>il</a:t>
            </a:r>
            <a:r>
              <a:rPr lang="sr-Latn-RS" dirty="0" smtClean="0">
                <a:solidFill>
                  <a:schemeClr val="bg1"/>
                </a:solidFill>
              </a:rPr>
              <a:t> </a:t>
            </a:r>
            <a:r>
              <a:rPr lang="sr-Latn-RS" dirty="0" err="1" smtClean="0">
                <a:solidFill>
                  <a:schemeClr val="bg1"/>
                </a:solidFill>
              </a:rPr>
              <a:t>pronome</a:t>
            </a:r>
            <a:r>
              <a:rPr lang="sr-Latn-RS" dirty="0" smtClean="0">
                <a:solidFill>
                  <a:schemeClr val="bg1"/>
                </a:solidFill>
              </a:rPr>
              <a:t> si </a:t>
            </a:r>
            <a:r>
              <a:rPr lang="sr-Latn-RS" dirty="0" err="1" smtClean="0">
                <a:solidFill>
                  <a:schemeClr val="bg1"/>
                </a:solidFill>
              </a:rPr>
              <a:t>colloca</a:t>
            </a:r>
            <a:r>
              <a:rPr lang="sr-Latn-RS" dirty="0" smtClean="0">
                <a:solidFill>
                  <a:schemeClr val="bg1"/>
                </a:solidFill>
              </a:rPr>
              <a:t> </a:t>
            </a:r>
            <a:r>
              <a:rPr lang="sr-Latn-RS" dirty="0" err="1" smtClean="0">
                <a:solidFill>
                  <a:schemeClr val="bg1"/>
                </a:solidFill>
              </a:rPr>
              <a:t>davanti</a:t>
            </a:r>
            <a:r>
              <a:rPr lang="sr-Latn-RS" dirty="0" smtClean="0">
                <a:solidFill>
                  <a:schemeClr val="bg1"/>
                </a:solidFill>
              </a:rPr>
              <a:t> </a:t>
            </a:r>
            <a:r>
              <a:rPr lang="sr-Latn-RS" dirty="0" err="1" smtClean="0">
                <a:solidFill>
                  <a:schemeClr val="bg1"/>
                </a:solidFill>
              </a:rPr>
              <a:t>ai</a:t>
            </a:r>
            <a:r>
              <a:rPr lang="sr-Latn-RS" dirty="0" smtClean="0">
                <a:solidFill>
                  <a:schemeClr val="bg1"/>
                </a:solidFill>
              </a:rPr>
              <a:t> </a:t>
            </a:r>
            <a:r>
              <a:rPr lang="sr-Latn-RS" dirty="0" err="1" smtClean="0">
                <a:solidFill>
                  <a:schemeClr val="bg1"/>
                </a:solidFill>
              </a:rPr>
              <a:t>modali</a:t>
            </a:r>
            <a:endParaRPr lang="sr-Latn-RS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Latn-RS" b="1" dirty="0" err="1" smtClean="0">
                <a:solidFill>
                  <a:srgbClr val="FFFF00"/>
                </a:solidFill>
              </a:rPr>
              <a:t>Non</a:t>
            </a:r>
            <a:r>
              <a:rPr lang="sr-Latn-RS" b="1" dirty="0" smtClean="0">
                <a:solidFill>
                  <a:srgbClr val="FFFF00"/>
                </a:solidFill>
              </a:rPr>
              <a:t> </a:t>
            </a:r>
            <a:r>
              <a:rPr lang="sr-Latn-RS" b="1" u="sng" dirty="0" smtClean="0">
                <a:solidFill>
                  <a:srgbClr val="FFFF00"/>
                </a:solidFill>
              </a:rPr>
              <a:t>ti</a:t>
            </a:r>
            <a:r>
              <a:rPr lang="sr-Latn-RS" b="1" dirty="0" smtClean="0">
                <a:solidFill>
                  <a:srgbClr val="FFFF00"/>
                </a:solidFill>
              </a:rPr>
              <a:t> </a:t>
            </a:r>
            <a:r>
              <a:rPr lang="sr-Latn-RS" b="1" u="sng" dirty="0" err="1" smtClean="0">
                <a:solidFill>
                  <a:srgbClr val="FFFF00"/>
                </a:solidFill>
              </a:rPr>
              <a:t>voglio</a:t>
            </a:r>
            <a:r>
              <a:rPr lang="sr-Latn-RS" b="1" dirty="0" smtClean="0">
                <a:solidFill>
                  <a:srgbClr val="FFFF00"/>
                </a:solidFill>
              </a:rPr>
              <a:t> </a:t>
            </a:r>
            <a:r>
              <a:rPr lang="sr-Latn-RS" b="1" dirty="0" err="1" smtClean="0">
                <a:solidFill>
                  <a:srgbClr val="FFFF00"/>
                </a:solidFill>
              </a:rPr>
              <a:t>parlare</a:t>
            </a:r>
            <a:r>
              <a:rPr lang="sr-Latn-RS" b="1" dirty="0" smtClean="0">
                <a:solidFill>
                  <a:srgbClr val="FFFF00"/>
                </a:solidFill>
              </a:rPr>
              <a:t>. (=</a:t>
            </a:r>
            <a:r>
              <a:rPr lang="sr-Latn-RS" b="1" dirty="0" err="1" smtClean="0">
                <a:solidFill>
                  <a:srgbClr val="FFFF00"/>
                </a:solidFill>
              </a:rPr>
              <a:t>non</a:t>
            </a:r>
            <a:r>
              <a:rPr lang="sr-Latn-RS" b="1" dirty="0" smtClean="0">
                <a:solidFill>
                  <a:srgbClr val="FFFF00"/>
                </a:solidFill>
              </a:rPr>
              <a:t> </a:t>
            </a:r>
            <a:r>
              <a:rPr lang="sr-Latn-RS" b="1" dirty="0" err="1" smtClean="0">
                <a:solidFill>
                  <a:srgbClr val="FFFF00"/>
                </a:solidFill>
              </a:rPr>
              <a:t>voglio</a:t>
            </a:r>
            <a:r>
              <a:rPr lang="sr-Latn-RS" b="1" dirty="0" smtClean="0">
                <a:solidFill>
                  <a:srgbClr val="FFFF00"/>
                </a:solidFill>
              </a:rPr>
              <a:t> </a:t>
            </a:r>
            <a:r>
              <a:rPr lang="sr-Latn-RS" b="1" dirty="0" err="1" smtClean="0">
                <a:solidFill>
                  <a:srgbClr val="FFFF00"/>
                </a:solidFill>
              </a:rPr>
              <a:t>parlare</a:t>
            </a:r>
            <a:r>
              <a:rPr lang="sr-Latn-RS" b="1" dirty="0" smtClean="0">
                <a:solidFill>
                  <a:srgbClr val="FFFF00"/>
                </a:solidFill>
              </a:rPr>
              <a:t> a te)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dirty="0">
                <a:solidFill>
                  <a:schemeClr val="bg1"/>
                </a:solidFill>
              </a:rPr>
              <a:t> </a:t>
            </a:r>
            <a:r>
              <a:rPr lang="sr-Latn-RS" dirty="0" smtClean="0">
                <a:solidFill>
                  <a:schemeClr val="bg1"/>
                </a:solidFill>
              </a:rPr>
              <a:t>o si </a:t>
            </a:r>
            <a:r>
              <a:rPr lang="sr-Latn-RS" dirty="0" err="1" smtClean="0">
                <a:solidFill>
                  <a:schemeClr val="bg1"/>
                </a:solidFill>
              </a:rPr>
              <a:t>attacca</a:t>
            </a:r>
            <a:r>
              <a:rPr lang="sr-Latn-RS" dirty="0" smtClean="0">
                <a:solidFill>
                  <a:schemeClr val="bg1"/>
                </a:solidFill>
              </a:rPr>
              <a:t> </a:t>
            </a:r>
            <a:r>
              <a:rPr lang="sr-Latn-RS" dirty="0" err="1" smtClean="0">
                <a:solidFill>
                  <a:schemeClr val="bg1"/>
                </a:solidFill>
              </a:rPr>
              <a:t>al</a:t>
            </a:r>
            <a:r>
              <a:rPr lang="sr-Latn-RS" dirty="0" smtClean="0">
                <a:solidFill>
                  <a:schemeClr val="bg1"/>
                </a:solidFill>
              </a:rPr>
              <a:t> </a:t>
            </a:r>
            <a:r>
              <a:rPr lang="sr-Latn-RS" dirty="0" err="1" smtClean="0">
                <a:solidFill>
                  <a:schemeClr val="bg1"/>
                </a:solidFill>
              </a:rPr>
              <a:t>verbo</a:t>
            </a:r>
            <a:r>
              <a:rPr lang="sr-Latn-RS" dirty="0" smtClean="0">
                <a:solidFill>
                  <a:schemeClr val="bg1"/>
                </a:solidFill>
              </a:rPr>
              <a:t> </a:t>
            </a:r>
            <a:r>
              <a:rPr lang="sr-Latn-RS" dirty="0" err="1" smtClean="0">
                <a:solidFill>
                  <a:schemeClr val="bg1"/>
                </a:solidFill>
              </a:rPr>
              <a:t>all’infinito</a:t>
            </a:r>
            <a:endParaRPr lang="sr-Latn-RS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Latn-RS" b="1" dirty="0" err="1" smtClean="0">
                <a:solidFill>
                  <a:srgbClr val="FFFF00"/>
                </a:solidFill>
              </a:rPr>
              <a:t>Non</a:t>
            </a:r>
            <a:r>
              <a:rPr lang="sr-Latn-RS" b="1" dirty="0" smtClean="0">
                <a:solidFill>
                  <a:srgbClr val="FFFF00"/>
                </a:solidFill>
              </a:rPr>
              <a:t> </a:t>
            </a:r>
            <a:r>
              <a:rPr lang="sr-Latn-RS" b="1" dirty="0" err="1" smtClean="0">
                <a:solidFill>
                  <a:srgbClr val="FFFF00"/>
                </a:solidFill>
              </a:rPr>
              <a:t>voglio</a:t>
            </a:r>
            <a:r>
              <a:rPr lang="sr-Latn-RS" b="1" dirty="0" smtClean="0">
                <a:solidFill>
                  <a:srgbClr val="FFFF00"/>
                </a:solidFill>
              </a:rPr>
              <a:t> </a:t>
            </a:r>
            <a:r>
              <a:rPr lang="sr-Latn-RS" b="1" dirty="0" err="1" smtClean="0">
                <a:solidFill>
                  <a:srgbClr val="FFFF00"/>
                </a:solidFill>
              </a:rPr>
              <a:t>parlarti</a:t>
            </a:r>
            <a:r>
              <a:rPr lang="sr-Latn-RS" b="1" dirty="0" smtClean="0">
                <a:solidFill>
                  <a:srgbClr val="FFFF00"/>
                </a:solidFill>
              </a:rPr>
              <a:t>. </a:t>
            </a:r>
          </a:p>
          <a:p>
            <a:pPr marL="0" indent="0">
              <a:buNone/>
            </a:pPr>
            <a:endParaRPr lang="sr-Latn-RS" b="1" dirty="0" smtClean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Latn-RS" b="1" u="sng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Vi</a:t>
            </a:r>
            <a:r>
              <a:rPr lang="sr-Latn-RS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sr-Latn-RS" b="1" u="sng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posso</a:t>
            </a:r>
            <a:r>
              <a:rPr lang="sr-Latn-RS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sr-Latn-RS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chiedere</a:t>
            </a:r>
            <a:r>
              <a:rPr lang="sr-Latn-RS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sr-Latn-RS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un</a:t>
            </a:r>
            <a:r>
              <a:rPr lang="sr-Latn-RS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sr-Latn-RS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favore</a:t>
            </a:r>
            <a:r>
              <a:rPr lang="sr-Latn-RS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? (=</a:t>
            </a:r>
            <a:r>
              <a:rPr lang="sr-Latn-RS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posso</a:t>
            </a:r>
            <a:r>
              <a:rPr lang="sr-Latn-RS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sr-Latn-RS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chiedere</a:t>
            </a:r>
            <a:r>
              <a:rPr lang="sr-Latn-RS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sr-Latn-RS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un</a:t>
            </a:r>
            <a:r>
              <a:rPr lang="sr-Latn-RS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sr-Latn-RS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favore</a:t>
            </a:r>
            <a:r>
              <a:rPr lang="sr-Latn-RS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a </a:t>
            </a:r>
            <a:r>
              <a:rPr lang="sr-Latn-RS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voi</a:t>
            </a:r>
            <a:r>
              <a:rPr lang="sr-Latn-RS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Posso</a:t>
            </a:r>
            <a:r>
              <a:rPr lang="sr-Latn-RS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sr-Latn-RS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chiedervi</a:t>
            </a:r>
            <a:r>
              <a:rPr lang="sr-Latn-RS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sr-Latn-RS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un</a:t>
            </a:r>
            <a:r>
              <a:rPr lang="sr-Latn-RS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sr-Latn-RS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favore</a:t>
            </a:r>
            <a:r>
              <a:rPr lang="sr-Latn-RS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b="1" dirty="0" err="1" smtClean="0">
                <a:solidFill>
                  <a:schemeClr val="accent4"/>
                </a:solidFill>
              </a:rPr>
              <a:t>Gli</a:t>
            </a:r>
            <a:r>
              <a:rPr lang="sr-Latn-RS" b="1" dirty="0" smtClean="0">
                <a:solidFill>
                  <a:schemeClr val="accent4"/>
                </a:solidFill>
              </a:rPr>
              <a:t> devi dare </a:t>
            </a:r>
            <a:r>
              <a:rPr lang="sr-Latn-RS" b="1" dirty="0" err="1" smtClean="0">
                <a:solidFill>
                  <a:schemeClr val="accent4"/>
                </a:solidFill>
              </a:rPr>
              <a:t>il</a:t>
            </a:r>
            <a:r>
              <a:rPr lang="sr-Latn-RS" b="1" dirty="0" smtClean="0">
                <a:solidFill>
                  <a:schemeClr val="accent4"/>
                </a:solidFill>
              </a:rPr>
              <a:t> libro. </a:t>
            </a:r>
            <a:endParaRPr lang="sr-Latn-RS" b="1" dirty="0">
              <a:solidFill>
                <a:schemeClr val="accent4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Latn-RS" b="1" dirty="0" smtClean="0">
                <a:solidFill>
                  <a:schemeClr val="accent4"/>
                </a:solidFill>
              </a:rPr>
              <a:t>Devi </a:t>
            </a:r>
            <a:r>
              <a:rPr lang="sr-Latn-RS" b="1" dirty="0" err="1" smtClean="0">
                <a:solidFill>
                  <a:schemeClr val="accent4"/>
                </a:solidFill>
              </a:rPr>
              <a:t>dargli</a:t>
            </a:r>
            <a:r>
              <a:rPr lang="sr-Latn-RS" b="1" dirty="0" smtClean="0">
                <a:solidFill>
                  <a:schemeClr val="accent4"/>
                </a:solidFill>
              </a:rPr>
              <a:t> </a:t>
            </a:r>
            <a:r>
              <a:rPr lang="sr-Latn-RS" b="1" dirty="0" err="1" smtClean="0">
                <a:solidFill>
                  <a:schemeClr val="accent4"/>
                </a:solidFill>
              </a:rPr>
              <a:t>il</a:t>
            </a:r>
            <a:r>
              <a:rPr lang="sr-Latn-RS" b="1" dirty="0" smtClean="0">
                <a:solidFill>
                  <a:schemeClr val="accent4"/>
                </a:solidFill>
              </a:rPr>
              <a:t> libro.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Le</a:t>
            </a:r>
            <a:r>
              <a:rPr lang="sr-Latn-R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sr-Latn-R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puoi</a:t>
            </a:r>
            <a:r>
              <a:rPr lang="sr-Latn-R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sr-Latn-R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dire</a:t>
            </a:r>
            <a:r>
              <a:rPr lang="sr-Latn-R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sr-Latn-R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che</a:t>
            </a:r>
            <a:r>
              <a:rPr lang="sr-Latn-R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sr-Latn-R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ho</a:t>
            </a:r>
            <a:r>
              <a:rPr lang="sr-Latn-R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sr-Latn-R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chiamato</a:t>
            </a:r>
            <a:r>
              <a:rPr lang="sr-Latn-R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Puoi</a:t>
            </a:r>
            <a:r>
              <a:rPr lang="sr-Latn-R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sr-Latn-R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dirle</a:t>
            </a:r>
            <a:r>
              <a:rPr lang="sr-Latn-R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sr-Latn-R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che</a:t>
            </a:r>
            <a:r>
              <a:rPr lang="sr-Latn-R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sr-Latn-R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ho</a:t>
            </a:r>
            <a:r>
              <a:rPr lang="sr-Latn-R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sr-Latn-R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chiamato</a:t>
            </a:r>
            <a:r>
              <a:rPr lang="sr-Latn-R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?</a:t>
            </a:r>
          </a:p>
          <a:p>
            <a:pPr marL="0" indent="0">
              <a:buNone/>
            </a:pPr>
            <a:endParaRPr lang="sr-Latn-RS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hr-HR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232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41412" y="888274"/>
            <a:ext cx="9905999" cy="5268687"/>
          </a:xfrm>
        </p:spPr>
        <p:txBody>
          <a:bodyPr>
            <a:normAutofit fontScale="85000" lnSpcReduction="20000"/>
          </a:bodyPr>
          <a:lstStyle/>
          <a:p>
            <a:r>
              <a:rPr lang="it-IT" b="1" dirty="0"/>
              <a:t>Scegli il pronome corretto per completare le frasi. </a:t>
            </a:r>
            <a:endParaRPr lang="sr-Latn-RS" b="1" dirty="0" smtClean="0"/>
          </a:p>
          <a:p>
            <a:r>
              <a:rPr lang="it-IT" dirty="0" smtClean="0"/>
              <a:t>1.L’insegnante </a:t>
            </a:r>
            <a:r>
              <a:rPr lang="it-IT" dirty="0"/>
              <a:t>di matematica ha chiamato mia madre e …………… (gli/le) ha detto che non studio abbastanza. </a:t>
            </a:r>
            <a:endParaRPr lang="sr-Latn-RS" dirty="0" smtClean="0"/>
          </a:p>
          <a:p>
            <a:r>
              <a:rPr lang="sr-Latn-RS" dirty="0" smtClean="0"/>
              <a:t>2.</a:t>
            </a:r>
            <a:r>
              <a:rPr lang="it-IT" dirty="0" smtClean="0"/>
              <a:t> </a:t>
            </a:r>
            <a:r>
              <a:rPr lang="it-IT" dirty="0"/>
              <a:t>Ho litigato con Luisa. Non …………… (le/gli) telefono più! </a:t>
            </a:r>
            <a:endParaRPr lang="sr-Latn-RS" dirty="0" smtClean="0"/>
          </a:p>
          <a:p>
            <a:r>
              <a:rPr lang="sr-Latn-RS" dirty="0"/>
              <a:t>3</a:t>
            </a:r>
            <a:r>
              <a:rPr lang="it-IT" dirty="0" smtClean="0"/>
              <a:t>. </a:t>
            </a:r>
            <a:r>
              <a:rPr lang="it-IT" dirty="0"/>
              <a:t>I tuoi nonni sono molto gentili, voglio regalar…………… (le/gli) una scatola di cioccolatini. </a:t>
            </a:r>
            <a:endParaRPr lang="sr-Latn-RS" dirty="0" smtClean="0"/>
          </a:p>
          <a:p>
            <a:r>
              <a:rPr lang="sr-Latn-RS" dirty="0"/>
              <a:t>4</a:t>
            </a:r>
            <a:r>
              <a:rPr lang="it-IT" dirty="0" smtClean="0"/>
              <a:t>. </a:t>
            </a:r>
            <a:r>
              <a:rPr lang="it-IT" dirty="0"/>
              <a:t>Conosci Alessandro? Sì, …………… (gli/lo) voglio molto bene. </a:t>
            </a:r>
            <a:endParaRPr lang="sr-Latn-RS" dirty="0" smtClean="0"/>
          </a:p>
          <a:p>
            <a:r>
              <a:rPr lang="sr-Latn-RS" dirty="0"/>
              <a:t>5</a:t>
            </a:r>
            <a:r>
              <a:rPr lang="it-IT" dirty="0" smtClean="0"/>
              <a:t>. </a:t>
            </a:r>
            <a:r>
              <a:rPr lang="it-IT" dirty="0"/>
              <a:t>Domani è il nostro compleanno e la mamma …………… (ci/le) preparerà una torta buonissima. </a:t>
            </a:r>
            <a:endParaRPr lang="sr-Latn-RS" dirty="0" smtClean="0"/>
          </a:p>
          <a:p>
            <a:r>
              <a:rPr lang="sr-Latn-RS" dirty="0"/>
              <a:t>6</a:t>
            </a:r>
            <a:r>
              <a:rPr lang="it-IT" dirty="0" smtClean="0"/>
              <a:t>. </a:t>
            </a:r>
            <a:r>
              <a:rPr lang="it-IT" dirty="0"/>
              <a:t>Luigi ha molti problemi e noi …………… (ci/gli) daremo una mano. </a:t>
            </a:r>
            <a:endParaRPr lang="sr-Latn-RS" dirty="0" smtClean="0"/>
          </a:p>
          <a:p>
            <a:r>
              <a:rPr lang="sr-Latn-RS" dirty="0"/>
              <a:t>7</a:t>
            </a:r>
            <a:r>
              <a:rPr lang="it-IT" dirty="0" smtClean="0"/>
              <a:t>. </a:t>
            </a:r>
            <a:r>
              <a:rPr lang="it-IT" dirty="0"/>
              <a:t>Domani il sindaco parlerà ai cittadini e …………… (gli/li) dirà quali </a:t>
            </a:r>
            <a:r>
              <a:rPr lang="it-IT" dirty="0" smtClean="0"/>
              <a:t>sono </a:t>
            </a:r>
            <a:r>
              <a:rPr lang="it-IT" dirty="0"/>
              <a:t>le iniziative per la città. </a:t>
            </a:r>
            <a:endParaRPr lang="sr-Latn-RS" dirty="0" smtClean="0"/>
          </a:p>
          <a:p>
            <a:r>
              <a:rPr lang="sr-Latn-RS" dirty="0"/>
              <a:t>8</a:t>
            </a:r>
            <a:r>
              <a:rPr lang="it-IT" dirty="0" smtClean="0"/>
              <a:t>. </a:t>
            </a:r>
            <a:r>
              <a:rPr lang="it-IT" dirty="0"/>
              <a:t>Abbiamo fatto un viaggio in Spagna che …………… (ci/gli) è piaciuto moltissimo. </a:t>
            </a:r>
            <a:endParaRPr lang="sr-Latn-RS" dirty="0" smtClean="0"/>
          </a:p>
          <a:p>
            <a:r>
              <a:rPr lang="sr-Latn-RS" dirty="0"/>
              <a:t>9</a:t>
            </a:r>
            <a:r>
              <a:rPr lang="it-IT" dirty="0" smtClean="0"/>
              <a:t>. </a:t>
            </a:r>
            <a:r>
              <a:rPr lang="it-IT" dirty="0"/>
              <a:t>Quando vedrò Nicoletta …………… (le/gli) consiglierò di leggere il tuo libro.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7171509" y="1148797"/>
            <a:ext cx="1110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LE</a:t>
            </a:r>
            <a:endParaRPr lang="hr-HR" dirty="0"/>
          </a:p>
        </p:txBody>
      </p:sp>
      <p:sp>
        <p:nvSpPr>
          <p:cNvPr id="5" name="TekstniOkvir 4"/>
          <p:cNvSpPr txBox="1"/>
          <p:nvPr/>
        </p:nvSpPr>
        <p:spPr>
          <a:xfrm>
            <a:off x="4454435" y="1912422"/>
            <a:ext cx="901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LE</a:t>
            </a:r>
            <a:endParaRPr lang="hr-HR" dirty="0"/>
          </a:p>
        </p:txBody>
      </p:sp>
      <p:sp>
        <p:nvSpPr>
          <p:cNvPr id="6" name="TekstniOkvir 5"/>
          <p:cNvSpPr txBox="1"/>
          <p:nvPr/>
        </p:nvSpPr>
        <p:spPr>
          <a:xfrm>
            <a:off x="6257109" y="2495006"/>
            <a:ext cx="1031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GLI</a:t>
            </a:r>
            <a:endParaRPr lang="hr-HR" dirty="0"/>
          </a:p>
        </p:txBody>
      </p:sp>
      <p:sp>
        <p:nvSpPr>
          <p:cNvPr id="7" name="TekstniOkvir 6"/>
          <p:cNvSpPr txBox="1"/>
          <p:nvPr/>
        </p:nvSpPr>
        <p:spPr>
          <a:xfrm>
            <a:off x="4127863" y="2864338"/>
            <a:ext cx="103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GLI</a:t>
            </a:r>
            <a:endParaRPr lang="hr-HR" dirty="0"/>
          </a:p>
        </p:txBody>
      </p:sp>
      <p:sp>
        <p:nvSpPr>
          <p:cNvPr id="8" name="TekstniOkvir 7"/>
          <p:cNvSpPr txBox="1"/>
          <p:nvPr/>
        </p:nvSpPr>
        <p:spPr>
          <a:xfrm>
            <a:off x="6257109" y="3357154"/>
            <a:ext cx="1149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CI</a:t>
            </a:r>
            <a:endParaRPr lang="hr-HR" dirty="0"/>
          </a:p>
        </p:txBody>
      </p:sp>
      <p:sp>
        <p:nvSpPr>
          <p:cNvPr id="9" name="TekstniOkvir 8"/>
          <p:cNvSpPr txBox="1"/>
          <p:nvPr/>
        </p:nvSpPr>
        <p:spPr>
          <a:xfrm>
            <a:off x="4643846" y="3997234"/>
            <a:ext cx="1182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GLI</a:t>
            </a:r>
            <a:endParaRPr lang="hr-HR" dirty="0"/>
          </a:p>
        </p:txBody>
      </p:sp>
      <p:sp>
        <p:nvSpPr>
          <p:cNvPr id="10" name="TekstniOkvir 9"/>
          <p:cNvSpPr txBox="1"/>
          <p:nvPr/>
        </p:nvSpPr>
        <p:spPr>
          <a:xfrm>
            <a:off x="5826034" y="4493623"/>
            <a:ext cx="100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GLI</a:t>
            </a:r>
            <a:endParaRPr lang="hr-HR" dirty="0"/>
          </a:p>
        </p:txBody>
      </p:sp>
      <p:sp>
        <p:nvSpPr>
          <p:cNvPr id="11" name="TekstniOkvir 10"/>
          <p:cNvSpPr txBox="1"/>
          <p:nvPr/>
        </p:nvSpPr>
        <p:spPr>
          <a:xfrm>
            <a:off x="5930537" y="5199017"/>
            <a:ext cx="1149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CI</a:t>
            </a:r>
            <a:endParaRPr lang="hr-HR" dirty="0"/>
          </a:p>
        </p:txBody>
      </p:sp>
      <p:sp>
        <p:nvSpPr>
          <p:cNvPr id="12" name="TekstniOkvir 11"/>
          <p:cNvSpPr txBox="1"/>
          <p:nvPr/>
        </p:nvSpPr>
        <p:spPr>
          <a:xfrm>
            <a:off x="4271554" y="5682343"/>
            <a:ext cx="963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LE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483280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err="1" smtClean="0"/>
              <a:t>Compito</a:t>
            </a:r>
            <a:r>
              <a:rPr lang="sr-Latn-RS" dirty="0" smtClean="0"/>
              <a:t>:</a:t>
            </a:r>
            <a:br>
              <a:rPr lang="sr-Latn-RS" dirty="0" smtClean="0"/>
            </a:br>
            <a:r>
              <a:rPr lang="sr-Latn-RS" dirty="0"/>
              <a:t/>
            </a:r>
            <a:br>
              <a:rPr lang="sr-Latn-RS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41412" y="1175657"/>
            <a:ext cx="9905999" cy="4615544"/>
          </a:xfrm>
        </p:spPr>
        <p:txBody>
          <a:bodyPr/>
          <a:lstStyle/>
          <a:p>
            <a:endParaRPr lang="sr-Latn-RS" dirty="0" smtClean="0"/>
          </a:p>
          <a:p>
            <a:endParaRPr lang="sr-Latn-RS" dirty="0"/>
          </a:p>
          <a:p>
            <a:r>
              <a:rPr lang="sr-Latn-RS" dirty="0" err="1" smtClean="0"/>
              <a:t>Quaderno</a:t>
            </a:r>
            <a:r>
              <a:rPr lang="sr-Latn-RS" dirty="0" smtClean="0"/>
              <a:t> </a:t>
            </a:r>
            <a:r>
              <a:rPr lang="sr-Latn-RS" dirty="0" err="1" smtClean="0"/>
              <a:t>degli</a:t>
            </a:r>
            <a:r>
              <a:rPr lang="sr-Latn-RS" dirty="0" smtClean="0"/>
              <a:t> </a:t>
            </a:r>
            <a:r>
              <a:rPr lang="sr-Latn-RS" dirty="0" err="1" smtClean="0"/>
              <a:t>esercizi</a:t>
            </a:r>
            <a:r>
              <a:rPr lang="sr-Latn-RS" dirty="0" smtClean="0"/>
              <a:t>, </a:t>
            </a:r>
            <a:r>
              <a:rPr lang="sr-Latn-RS" dirty="0" err="1" smtClean="0"/>
              <a:t>pagina</a:t>
            </a:r>
            <a:r>
              <a:rPr lang="sr-Latn-RS" dirty="0" smtClean="0"/>
              <a:t> 120, </a:t>
            </a:r>
            <a:r>
              <a:rPr lang="sr-Latn-RS" dirty="0" err="1" smtClean="0"/>
              <a:t>esercizio</a:t>
            </a:r>
            <a:r>
              <a:rPr lang="sr-Latn-RS" dirty="0" smtClean="0"/>
              <a:t> 14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07256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sječak">
  <a:themeElements>
    <a:clrScheme name="Isječak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Isječak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sječa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2903AAAE-3EA5-424A-B142-CC51DC1F897D}"/>
    </a:ext>
  </a:extLst>
</a:theme>
</file>

<file path=ppt/theme/theme2.xml><?xml version="1.0" encoding="utf-8"?>
<a:theme xmlns:a="http://schemas.openxmlformats.org/drawingml/2006/main" name="Kružnica">
  <a:themeElements>
    <a:clrScheme name="Kružnica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Kružnica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ružnica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14971C58-AB76-4A2A-B231-5F8CA03CF491}"/>
    </a:ext>
  </a:extLst>
</a:theme>
</file>

<file path=ppt/theme/theme3.xml><?xml version="1.0" encoding="utf-8"?>
<a:theme xmlns:a="http://schemas.openxmlformats.org/drawingml/2006/main" name="1_Kružnica">
  <a:themeElements>
    <a:clrScheme name="Kružnica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Kružnica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ružnica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TM03090430[[fn=Naglašeno]]</Template>
  <TotalTime>205</TotalTime>
  <Words>325</Words>
  <Application>Microsoft Office PowerPoint</Application>
  <PresentationFormat>Custom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Isječak</vt:lpstr>
      <vt:lpstr>Kružnica</vt:lpstr>
      <vt:lpstr>1_Kružnica</vt:lpstr>
      <vt:lpstr>Pronomi indiretti con i verbi modali</vt:lpstr>
      <vt:lpstr>-</vt:lpstr>
      <vt:lpstr>Slide 3</vt:lpstr>
      <vt:lpstr>Slide 4</vt:lpstr>
      <vt:lpstr>Slide 5</vt:lpstr>
      <vt:lpstr>Compito: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Pronomi indiretti con i verbi modali</dc:title>
  <dc:creator>RL</dc:creator>
  <cp:lastModifiedBy>DRAGISA</cp:lastModifiedBy>
  <cp:revision>10</cp:revision>
  <dcterms:created xsi:type="dcterms:W3CDTF">2020-11-10T15:25:33Z</dcterms:created>
  <dcterms:modified xsi:type="dcterms:W3CDTF">2020-11-10T21:54:45Z</dcterms:modified>
</cp:coreProperties>
</file>