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3" r:id="rId13"/>
    <p:sldId id="269" r:id="rId14"/>
    <p:sldId id="282" r:id="rId15"/>
    <p:sldId id="270" r:id="rId16"/>
    <p:sldId id="274" r:id="rId17"/>
    <p:sldId id="283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ksandra Stankovic" initials="A.S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84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91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77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81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659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675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13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14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32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59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29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47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23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817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59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605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914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A72171-DF5B-4F48-BC66-54EDC37D0474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E69C96-9E4E-419C-955C-A676903B1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24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9306" y="1380068"/>
            <a:ext cx="9153718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mtClean="0"/>
              <a:t>РАЗГРАНАТЕ АЛГОРИТАМСКЕ СТРУКТУРЕ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403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0181" b="65194"/>
          <a:stretch/>
        </p:blipFill>
        <p:spPr>
          <a:xfrm>
            <a:off x="2053954" y="1015382"/>
            <a:ext cx="9097661" cy="447097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338781" y="3895015"/>
            <a:ext cx="1387159" cy="36576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61654" y="3509253"/>
            <a:ext cx="354255" cy="3967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414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3461" b="63028"/>
          <a:stretch/>
        </p:blipFill>
        <p:spPr>
          <a:xfrm>
            <a:off x="2326283" y="925352"/>
            <a:ext cx="8687460" cy="464293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142843" y="3475187"/>
            <a:ext cx="661182" cy="2391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896604" y="3078479"/>
            <a:ext cx="354255" cy="3967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11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1493" b="63028"/>
          <a:stretch/>
        </p:blipFill>
        <p:spPr>
          <a:xfrm>
            <a:off x="1812375" y="879496"/>
            <a:ext cx="8332011" cy="449772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147713" y="3875361"/>
            <a:ext cx="1341302" cy="27355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40559" y="3498090"/>
            <a:ext cx="530235" cy="3967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3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800" dirty="0" smtClean="0"/>
              <a:t>Задатак 3.</a:t>
            </a:r>
          </a:p>
          <a:p>
            <a:pPr marL="0" indent="0" algn="just">
              <a:buNone/>
            </a:pPr>
            <a:r>
              <a:rPr lang="sr-Cyrl-BA" sz="2800" dirty="0" smtClean="0"/>
              <a:t>Написати програм који ће на унос редног броја мјесеца исписати његов назив.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4738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975" b="22078"/>
          <a:stretch/>
        </p:blipFill>
        <p:spPr>
          <a:xfrm>
            <a:off x="2729553" y="109182"/>
            <a:ext cx="5946013" cy="663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107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800" b="24700"/>
          <a:stretch/>
        </p:blipFill>
        <p:spPr>
          <a:xfrm>
            <a:off x="2584704" y="0"/>
            <a:ext cx="6925056" cy="677310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426546" y="1758462"/>
            <a:ext cx="365761" cy="28135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682154" y="2039815"/>
            <a:ext cx="675249" cy="19694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8985" y="2647666"/>
            <a:ext cx="2006221" cy="45037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129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100" b="23609"/>
          <a:stretch/>
        </p:blipFill>
        <p:spPr>
          <a:xfrm>
            <a:off x="2340864" y="0"/>
            <a:ext cx="6705600" cy="660551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508396" y="1304544"/>
            <a:ext cx="337625" cy="33293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725551" y="1481328"/>
            <a:ext cx="2075453" cy="27713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947916" y="5813947"/>
            <a:ext cx="2777635" cy="39578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38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 оне који желе </a:t>
            </a:r>
            <a:r>
              <a:rPr lang="sr-Cyrl-BA" dirty="0" smtClean="0"/>
              <a:t>више!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Задатак:</a:t>
            </a:r>
          </a:p>
          <a:p>
            <a:pPr marL="0" indent="0">
              <a:buNone/>
            </a:pPr>
            <a:r>
              <a:rPr lang="sr-Cyrl-BA" dirty="0" smtClean="0"/>
              <a:t>Милица </a:t>
            </a:r>
            <a:r>
              <a:rPr lang="sr-Cyrl-BA" dirty="0"/>
              <a:t>је одлучила да купи двије књиге, али није сигурна за које да се одлучи. Цијена књиге1 „Хајдук у Београду“ је А1, цијена књиге2 „Хобит“ је А2, а књиге3 „Господар прстенова“ је А3. Милица је одлучила да купи двије књиге чија је укупна цијена најмања. Помози јој да </a:t>
            </a:r>
            <a:r>
              <a:rPr lang="sr-Cyrl-BA" dirty="0" smtClean="0"/>
              <a:t>одлучи.                </a:t>
            </a:r>
            <a:r>
              <a:rPr lang="ru-RU" dirty="0" smtClean="0"/>
              <a:t>На </a:t>
            </a:r>
            <a:r>
              <a:rPr lang="ru-RU" dirty="0" err="1"/>
              <a:t>излазу</a:t>
            </a:r>
            <a:r>
              <a:rPr lang="ru-RU" dirty="0"/>
              <a:t> прикажи поруку у облику  „</a:t>
            </a:r>
            <a:r>
              <a:rPr lang="ru-RU" dirty="0" err="1"/>
              <a:t>Милица</a:t>
            </a:r>
            <a:r>
              <a:rPr lang="ru-RU" dirty="0"/>
              <a:t> </a:t>
            </a:r>
            <a:r>
              <a:rPr lang="ru-RU" dirty="0" err="1"/>
              <a:t>ће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књигу</a:t>
            </a:r>
            <a:r>
              <a:rPr lang="ru-RU" dirty="0"/>
              <a:t> 1 и 2“.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7664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Хвала на пажњи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9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34485"/>
            <a:ext cx="10018713" cy="34608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sr-Cyrl-BA" sz="2800" dirty="0">
              <a:solidFill>
                <a:srgbClr val="FF0000"/>
              </a:solidFill>
            </a:endParaRPr>
          </a:p>
          <a:p>
            <a:pPr algn="just"/>
            <a:r>
              <a:rPr lang="sr-Cyrl-BA" sz="2800" dirty="0" smtClean="0"/>
              <a:t>Разгранате алгоритамске структуре посједују корак  у коме је потребно донијети одлуку да ли је услов који је постављен испуњен или није.</a:t>
            </a:r>
            <a:endParaRPr lang="en-US" sz="2800" dirty="0" smtClean="0"/>
          </a:p>
          <a:p>
            <a:pPr algn="just"/>
            <a:r>
              <a:rPr lang="sr-Cyrl-RS" sz="2800" dirty="0" smtClean="0"/>
              <a:t>У зависности дакле од услова неки кораци у структури се извршавају, а неки не.</a:t>
            </a:r>
            <a:endParaRPr lang="sr-Cyrl-BA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3785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Наредбе разгранате алгоритамске структуре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IF</a:t>
            </a:r>
            <a:r>
              <a:rPr lang="sr-Cyrl-BA" dirty="0" smtClean="0"/>
              <a:t>(услов) </a:t>
            </a:r>
            <a:r>
              <a:rPr lang="bs-Latn-BA" dirty="0" smtClean="0"/>
              <a:t>THEN</a:t>
            </a:r>
            <a:r>
              <a:rPr lang="sr-Cyrl-BA" dirty="0" smtClean="0"/>
              <a:t>(наредба)</a:t>
            </a:r>
            <a:endParaRPr lang="bs-Latn-BA" dirty="0" smtClean="0"/>
          </a:p>
          <a:p>
            <a:r>
              <a:rPr lang="bs-Latn-BA" dirty="0"/>
              <a:t>IF</a:t>
            </a:r>
            <a:r>
              <a:rPr lang="sr-Cyrl-BA" dirty="0"/>
              <a:t>(услов) </a:t>
            </a:r>
            <a:r>
              <a:rPr lang="bs-Latn-BA" dirty="0"/>
              <a:t>THEN</a:t>
            </a:r>
            <a:r>
              <a:rPr lang="sr-Cyrl-BA" dirty="0" smtClean="0"/>
              <a:t>(наредба</a:t>
            </a:r>
            <a:r>
              <a:rPr lang="bs-Latn-BA" dirty="0" smtClean="0"/>
              <a:t> 1</a:t>
            </a:r>
            <a:r>
              <a:rPr lang="sr-Cyrl-BA" dirty="0" smtClean="0"/>
              <a:t>)</a:t>
            </a:r>
            <a:r>
              <a:rPr lang="bs-Latn-BA" dirty="0" smtClean="0"/>
              <a:t>ELSE</a:t>
            </a:r>
            <a:r>
              <a:rPr lang="sr-Cyrl-BA" dirty="0"/>
              <a:t> (наредба</a:t>
            </a:r>
            <a:r>
              <a:rPr lang="bs-Latn-BA" dirty="0"/>
              <a:t> </a:t>
            </a:r>
            <a:r>
              <a:rPr lang="bs-Latn-BA" dirty="0" smtClean="0"/>
              <a:t>2</a:t>
            </a:r>
            <a:r>
              <a:rPr lang="sr-Cyrl-BA" dirty="0" smtClean="0"/>
              <a:t>)</a:t>
            </a:r>
            <a:endParaRPr lang="bs-Latn-BA" dirty="0" smtClean="0"/>
          </a:p>
          <a:p>
            <a:r>
              <a:rPr lang="en-US" dirty="0" smtClean="0"/>
              <a:t>SELECT </a:t>
            </a:r>
            <a:r>
              <a:rPr lang="en-US" dirty="0"/>
              <a:t>CASE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914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/>
              <a:t>Задатак 1.</a:t>
            </a:r>
          </a:p>
          <a:p>
            <a:pPr marL="0" indent="0">
              <a:buNone/>
            </a:pPr>
            <a:r>
              <a:rPr lang="sr-Cyrl-BA" sz="2800" dirty="0" smtClean="0"/>
              <a:t>Написати </a:t>
            </a:r>
            <a:r>
              <a:rPr lang="sr-Cyrl-BA" sz="2800" dirty="0"/>
              <a:t>програм да провјери да ли је уписани цијели број </a:t>
            </a:r>
            <a:r>
              <a:rPr lang="sr-Cyrl-BA" sz="2800" dirty="0" smtClean="0"/>
              <a:t>позитиван</a:t>
            </a:r>
            <a:r>
              <a:rPr lang="en-US" sz="2800" dirty="0" smtClean="0"/>
              <a:t> </a:t>
            </a:r>
            <a:r>
              <a:rPr lang="sr-Cyrl-BA" sz="2800" dirty="0" smtClean="0"/>
              <a:t>или негативан.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3195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00" b="64028"/>
          <a:stretch/>
        </p:blipFill>
        <p:spPr>
          <a:xfrm>
            <a:off x="2035018" y="852986"/>
            <a:ext cx="7727959" cy="490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1841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00" r="47200" b="68694"/>
          <a:stretch/>
        </p:blipFill>
        <p:spPr>
          <a:xfrm>
            <a:off x="2353056" y="1135528"/>
            <a:ext cx="7875532" cy="44493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290822" y="3927699"/>
            <a:ext cx="984738" cy="30948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921305" y="3530991"/>
            <a:ext cx="354255" cy="3967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07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00" b="63361"/>
          <a:stretch/>
        </p:blipFill>
        <p:spPr>
          <a:xfrm>
            <a:off x="1950720" y="1350616"/>
            <a:ext cx="6595872" cy="388790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625882" y="3556313"/>
            <a:ext cx="1079461" cy="33762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51088" y="3159605"/>
            <a:ext cx="354255" cy="3967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74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/>
              <a:t>Задатак 2.</a:t>
            </a:r>
          </a:p>
          <a:p>
            <a:pPr marL="0" indent="0">
              <a:buNone/>
            </a:pPr>
            <a:r>
              <a:rPr lang="sr-Cyrl-BA" sz="2800" dirty="0" smtClean="0"/>
              <a:t>Написати програм да провјери да ли је уписани цијели број позитиван, негативан или нула и да то испише.</a:t>
            </a:r>
          </a:p>
        </p:txBody>
      </p:sp>
    </p:spTree>
    <p:extLst>
      <p:ext uri="{BB962C8B-B14F-4D97-AF65-F5344CB8AC3E}">
        <p14:creationId xmlns:p14="http://schemas.microsoft.com/office/powerpoint/2010/main" xmlns="" val="134555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" r="73100" b="62695"/>
          <a:stretch/>
        </p:blipFill>
        <p:spPr>
          <a:xfrm>
            <a:off x="2926079" y="893145"/>
            <a:ext cx="6381693" cy="533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160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2158</TotalTime>
  <Words>200</Words>
  <Application>Microsoft Office PowerPoint</Application>
  <PresentationFormat>Custom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РАЗГРАНАТЕ АЛГОРИТАМСКЕ СТРУКТУРЕ</vt:lpstr>
      <vt:lpstr>Slide 2</vt:lpstr>
      <vt:lpstr>Наредбе разгранате алгоритамске структуре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За оне који желе више!</vt:lpstr>
      <vt:lpstr>Хвала на пажњи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РАЗГРАНАТА СТРУКТУРА</dc:title>
  <dc:creator>Stefan Vuckovic</dc:creator>
  <cp:lastModifiedBy>Aleksandra Stankovic</cp:lastModifiedBy>
  <cp:revision>32</cp:revision>
  <dcterms:created xsi:type="dcterms:W3CDTF">2020-11-09T14:55:26Z</dcterms:created>
  <dcterms:modified xsi:type="dcterms:W3CDTF">2020-11-13T07:20:41Z</dcterms:modified>
</cp:coreProperties>
</file>