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9"/>
  </p:notesMasterIdLst>
  <p:sldIdLst>
    <p:sldId id="257" r:id="rId2"/>
    <p:sldId id="291" r:id="rId3"/>
    <p:sldId id="285" r:id="rId4"/>
    <p:sldId id="287" r:id="rId5"/>
    <p:sldId id="288" r:id="rId6"/>
    <p:sldId id="290" r:id="rId7"/>
    <p:sldId id="268" r:id="rId8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1CD253-EE01-4605-BA13-6DBC89D091AE}" v="2" dt="2020-11-14T20:24:55.206"/>
    <p1510:client id="{0B179059-5035-4817-999E-6FD53C8559A4}" v="1" dt="2020-11-14T20:22:23.323"/>
    <p1510:client id="{58E31593-86EE-4CD3-8028-300EDC4F5ACD}" v="6" dt="2020-11-14T20:19:49.126"/>
    <p1510:client id="{74E05997-A503-4D3E-8EE8-07A6E5851270}" v="61" dt="2020-11-14T20:10:50.211"/>
    <p1510:client id="{7DC9B485-F672-424F-B41F-E5554615009A}" v="14" dt="2020-11-14T20:13:11.412"/>
    <p1510:client id="{AF100025-C3BB-4E63-8646-F77873C3F435}" v="8" dt="2020-11-14T19:55:52.526"/>
    <p1510:client id="{FEAA8F91-53F1-4F16-95A4-B53125E5DF7F}" v="76" dt="2020-11-14T20:40:14.8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14" y="7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Header Placeholder 1">
            <a:extLst>
              <a:ext uri="{FF2B5EF4-FFF2-40B4-BE49-F238E27FC236}">
                <a16:creationId xmlns="" xmlns:a16="http://schemas.microsoft.com/office/drawing/2014/main" id="{29800E44-EBDE-4DB6-9A6D-8F7D8643735B}"/>
              </a:ext>
            </a:extLst>
          </p:cNvPr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sr-Latn-RS" altLang="sr-Latn-RS"/>
          </a:p>
        </p:txBody>
      </p:sp>
      <p:sp>
        <p:nvSpPr>
          <p:cNvPr id="3075" name="Date Placeholder 2">
            <a:extLst>
              <a:ext uri="{FF2B5EF4-FFF2-40B4-BE49-F238E27FC236}">
                <a16:creationId xmlns="" xmlns:a16="http://schemas.microsoft.com/office/drawing/2014/main" id="{EA525195-CAAD-4592-A497-FB62E9B3AF3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/>
            </a:lvl1pPr>
          </a:lstStyle>
          <a:p>
            <a:fld id="{134D3F88-34F8-4553-971F-21CA8C12BD5D}" type="datetime1">
              <a:rPr lang="zh-CN" altLang="sr-Latn-RS"/>
              <a:pPr/>
              <a:t>2020/11/17</a:t>
            </a:fld>
            <a:endParaRPr lang="sr-Latn-RS" altLang="zh-CN"/>
          </a:p>
        </p:txBody>
      </p:sp>
      <p:sp>
        <p:nvSpPr>
          <p:cNvPr id="3076" name="Slide Image Placeholder 3">
            <a:extLst>
              <a:ext uri="{FF2B5EF4-FFF2-40B4-BE49-F238E27FC236}">
                <a16:creationId xmlns="" xmlns:a16="http://schemas.microsoft.com/office/drawing/2014/main" id="{3AF68B87-A0F1-4F37-9A98-8165A570556D}"/>
              </a:ext>
            </a:extLst>
          </p:cNvPr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7" name="Notes Placeholder 4">
            <a:extLst>
              <a:ext uri="{FF2B5EF4-FFF2-40B4-BE49-F238E27FC236}">
                <a16:creationId xmlns="" xmlns:a16="http://schemas.microsoft.com/office/drawing/2014/main" id="{6505906B-3E55-4B23-9888-DF4E4253207B}"/>
              </a:ext>
            </a:extLst>
          </p:cNvPr>
          <p:cNvSpPr>
            <a:spLocks noGrp="1" noRot="1" noChangeAspect="1"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sr-Latn-RS" altLang="en-US"/>
              <a:t>Click to edit Master text styles</a:t>
            </a:r>
          </a:p>
          <a:p>
            <a:pPr>
              <a:buFontTx/>
              <a:buNone/>
            </a:pPr>
            <a:r>
              <a:rPr lang="sr-Latn-RS" altLang="en-US"/>
              <a:t>Second level</a:t>
            </a:r>
          </a:p>
          <a:p>
            <a:pPr>
              <a:buFontTx/>
              <a:buNone/>
            </a:pPr>
            <a:r>
              <a:rPr lang="sr-Latn-RS" altLang="en-US"/>
              <a:t>Third level</a:t>
            </a:r>
          </a:p>
          <a:p>
            <a:pPr>
              <a:buFontTx/>
              <a:buNone/>
            </a:pPr>
            <a:r>
              <a:rPr lang="sr-Latn-RS" altLang="en-US"/>
              <a:t>Fourth level</a:t>
            </a:r>
          </a:p>
          <a:p>
            <a:pPr>
              <a:buFontTx/>
              <a:buNone/>
            </a:pPr>
            <a:r>
              <a:rPr lang="en-US" altLang="sr-Latn-RS"/>
              <a:t>Fifth level</a:t>
            </a:r>
            <a:endParaRPr lang="sr-Latn-RS" altLang="en-US"/>
          </a:p>
        </p:txBody>
      </p:sp>
      <p:sp>
        <p:nvSpPr>
          <p:cNvPr id="3078" name="Footer Placeholder 5">
            <a:extLst>
              <a:ext uri="{FF2B5EF4-FFF2-40B4-BE49-F238E27FC236}">
                <a16:creationId xmlns="" xmlns:a16="http://schemas.microsoft.com/office/drawing/2014/main" id="{62AE84B8-8507-439E-8CD4-992DC742148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1"/>
            </a:lvl1pPr>
          </a:lstStyle>
          <a:p>
            <a:endParaRPr lang="sr-Latn-RS" altLang="sr-Latn-RS"/>
          </a:p>
        </p:txBody>
      </p:sp>
      <p:sp>
        <p:nvSpPr>
          <p:cNvPr id="3079" name="Slide Number Placeholder 6">
            <a:extLst>
              <a:ext uri="{FF2B5EF4-FFF2-40B4-BE49-F238E27FC236}">
                <a16:creationId xmlns="" xmlns:a16="http://schemas.microsoft.com/office/drawing/2014/main" id="{8159958C-EC03-4FEF-A9D7-7C3776E1DB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latin typeface="Calibri" panose="020F0502020204030204" pitchFamily="34" charset="0"/>
                <a:sym typeface="Arial" panose="020B0604020202020204" pitchFamily="34" charset="0"/>
              </a:defRPr>
            </a:lvl1pPr>
          </a:lstStyle>
          <a:p>
            <a:fld id="{2128813B-640B-43BC-B881-00F7B9BA4D66}" type="slidenum">
              <a:rPr lang="sr-Latn-RS" altLang="zh-CN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121186886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="" xmlns:a16="http://schemas.microsoft.com/office/drawing/2014/main" id="{EB7E3A9F-5084-4B11-842F-6E0A77DBE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1" name="Rectangle 3">
            <a:extLst>
              <a:ext uri="{FF2B5EF4-FFF2-40B4-BE49-F238E27FC236}">
                <a16:creationId xmlns="" xmlns:a16="http://schemas.microsoft.com/office/drawing/2014/main" id="{C0F39ED9-1A18-4258-85E9-AB0E7550552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25475" y="3717925"/>
            <a:ext cx="10942638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sr-Latn-RS" altLang="zh-CN" noProof="0"/>
              <a:t>Click to edit Master title style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="" xmlns:a16="http://schemas.microsoft.com/office/drawing/2014/main" id="{D250F6CE-9340-43CF-8EC6-FF09F21FB95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27063" y="4940300"/>
            <a:ext cx="1094898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sr-Latn-RS" altLang="zh-CN" noProof="0"/>
              <a:t>Click to edit Master subtitle style</a:t>
            </a:r>
          </a:p>
        </p:txBody>
      </p:sp>
      <p:sp>
        <p:nvSpPr>
          <p:cNvPr id="2053" name="Rectangle 5">
            <a:extLst>
              <a:ext uri="{FF2B5EF4-FFF2-40B4-BE49-F238E27FC236}">
                <a16:creationId xmlns="" xmlns:a16="http://schemas.microsoft.com/office/drawing/2014/main" id="{7D9B80D1-C76C-4318-B42C-13538F4D5A2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2054" name="Rectangle 6">
            <a:extLst>
              <a:ext uri="{FF2B5EF4-FFF2-40B4-BE49-F238E27FC236}">
                <a16:creationId xmlns="" xmlns:a16="http://schemas.microsoft.com/office/drawing/2014/main" id="{D442EC13-1C0E-44FC-9D2B-9F8B81F3515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2055" name="Rectangle 7">
            <a:extLst>
              <a:ext uri="{FF2B5EF4-FFF2-40B4-BE49-F238E27FC236}">
                <a16:creationId xmlns="" xmlns:a16="http://schemas.microsoft.com/office/drawing/2014/main" id="{5A76EA2F-7916-4D96-BF21-31EFD69F40E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5372DE8-090A-46CA-A0E2-AFC0A36328A0}" type="slidenum">
              <a:rPr lang="sr-Latn-RS" altLang="zh-CN"/>
              <a:pPr/>
              <a:t>‹#›</a:t>
            </a:fld>
            <a:endParaRPr lang="sr-Latn-RS" altLang="zh-CN"/>
          </a:p>
        </p:txBody>
      </p:sp>
    </p:spTree>
  </p:cSld>
  <p:clrMapOvr>
    <a:masterClrMapping/>
  </p:clrMapOvr>
  <p:transition spd="med"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045F5F7D-40F9-4AB1-8EDC-87BE10470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DDEA5108-135B-420A-831B-555CEA5B7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6DFD1CE1-F949-4A7A-B9C3-943709E3A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0971DCFD-130E-4503-B336-2DF75EE55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EE1C703A-A2AD-4634-AE23-57C44E792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4C3BD3-386E-4546-9E00-02AF68AD92F3}" type="slidenum">
              <a:rPr lang="sr-Latn-RS" altLang="zh-CN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3209926887"/>
      </p:ext>
    </p:extLst>
  </p:cSld>
  <p:clrMapOvr>
    <a:masterClrMapping/>
  </p:clrMapOvr>
  <p:transition spd="med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="" xmlns:a16="http://schemas.microsoft.com/office/drawing/2014/main" id="{182E551F-E6BF-4C2E-A381-252E7BF310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A5432D82-7DFA-4FCA-9138-B13BA3419E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77200" cy="593725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47911862-AB2A-4118-BCBA-9B727259A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161AFFE7-DE20-4691-AD85-3E36AF935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F686C495-0E29-461A-BF8F-2E0B07183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1C9D5-00E7-48CF-B6E0-BD56E55AD766}" type="slidenum">
              <a:rPr lang="sr-Latn-RS" altLang="zh-CN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2530143658"/>
      </p:ext>
    </p:extLst>
  </p:cSld>
  <p:clrMapOvr>
    <a:masterClrMapping/>
  </p:clrMapOvr>
  <p:transition spd="med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ED37154F-2364-4EF3-A130-5DF6EF501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FF0412C4-8AFF-41C7-8FF8-323B5B036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FCE70318-C70D-44D6-8A4D-9AC1082A1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5FB7294B-1D03-44FB-BCB4-F51630C1A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1DC6B5F6-BC09-41B0-886C-D5EDB9F02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893BF3-29D7-4659-90C0-0B13B7FF5E20}" type="slidenum">
              <a:rPr lang="sr-Latn-RS" altLang="zh-CN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3367687103"/>
      </p:ext>
    </p:extLst>
  </p:cSld>
  <p:clrMapOvr>
    <a:masterClrMapping/>
  </p:clrMapOvr>
  <p:transition spd="med"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7F22334-E2AB-4C55-8813-FB0FA69F1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F672CC25-CADD-4FDA-B734-D37008E21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B0AC496E-8425-4716-9F18-F1B199022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84986141-F94B-40B1-8E0D-70B3E9289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EC269A59-B949-4272-8CE3-C58136BED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EAFC26-E656-4210-AFF9-15FE44D53A1E}" type="slidenum">
              <a:rPr lang="sr-Latn-RS" altLang="zh-CN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1830995297"/>
      </p:ext>
    </p:extLst>
  </p:cSld>
  <p:clrMapOvr>
    <a:masterClrMapping/>
  </p:clrMapOvr>
  <p:transition spd="med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3D24D47-2CE8-4D36-A145-CE2D95456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59A6612B-06AB-4C1D-A288-655E9DA11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410200" cy="495300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8E0546CC-476C-49F4-A860-3FE58F56D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74750"/>
            <a:ext cx="5410200" cy="495300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B1468C43-A94F-4236-B7DA-9BAB5B821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F39F88D1-4A60-4BE5-9E43-7F0DE4E87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B07E732C-F207-496A-BB11-BDED53E1B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04685D-CB17-47B8-89B5-E9DCA484A2F4}" type="slidenum">
              <a:rPr lang="sr-Latn-RS" altLang="zh-CN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4046089161"/>
      </p:ext>
    </p:extLst>
  </p:cSld>
  <p:clrMapOvr>
    <a:masterClrMapping/>
  </p:clrMapOvr>
  <p:transition spd="med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0A8B8B27-76E4-4CA5-B310-623B25EBB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23E5F38F-BD00-40CC-B6F5-D45A6ED3A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2E8FB923-941D-4A75-9FC6-14106CE58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="" xmlns:a16="http://schemas.microsoft.com/office/drawing/2014/main" id="{B3E1EFD8-334A-47FD-8BFB-ECBE171B09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="" xmlns:a16="http://schemas.microsoft.com/office/drawing/2014/main" id="{813CDEE7-4772-412B-BDC0-2ACE22E6D7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="" xmlns:a16="http://schemas.microsoft.com/office/drawing/2014/main" id="{64D4F06F-DF06-4798-993C-361EE33CE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8" name="Rezervirano mjesto podnožja 7">
            <a:extLst>
              <a:ext uri="{FF2B5EF4-FFF2-40B4-BE49-F238E27FC236}">
                <a16:creationId xmlns="" xmlns:a16="http://schemas.microsoft.com/office/drawing/2014/main" id="{CF778A1F-D6D1-416A-B8E4-622D01746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="" xmlns:a16="http://schemas.microsoft.com/office/drawing/2014/main" id="{40A775CB-D6B1-4441-84A8-D9AD0464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C5D79-D781-4D79-9B62-70C70BECADEC}" type="slidenum">
              <a:rPr lang="sr-Latn-RS" altLang="zh-CN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2762753538"/>
      </p:ext>
    </p:extLst>
  </p:cSld>
  <p:clrMapOvr>
    <a:masterClrMapping/>
  </p:clrMapOvr>
  <p:transition spd="med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D43E318-63FB-45CF-91C3-E6048C66F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="" xmlns:a16="http://schemas.microsoft.com/office/drawing/2014/main" id="{5BB5A14F-8C2C-4029-9519-A08C5FEF5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4" name="Rezervirano mjesto podnožja 3">
            <a:extLst>
              <a:ext uri="{FF2B5EF4-FFF2-40B4-BE49-F238E27FC236}">
                <a16:creationId xmlns="" xmlns:a16="http://schemas.microsoft.com/office/drawing/2014/main" id="{E2733596-8705-46F2-AD8E-1C9A2EAA6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="" xmlns:a16="http://schemas.microsoft.com/office/drawing/2014/main" id="{5E7E3079-A13B-460F-BC8B-3C990A6AF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C3AD4-2627-456E-A220-F386129CF630}" type="slidenum">
              <a:rPr lang="sr-Latn-RS" altLang="zh-CN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3341842022"/>
      </p:ext>
    </p:extLst>
  </p:cSld>
  <p:clrMapOvr>
    <a:masterClrMapping/>
  </p:clrMapOvr>
  <p:transition spd="med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="" xmlns:a16="http://schemas.microsoft.com/office/drawing/2014/main" id="{5420D2CC-8E66-4B11-A915-7281C9B78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3" name="Rezervirano mjesto podnožja 2">
            <a:extLst>
              <a:ext uri="{FF2B5EF4-FFF2-40B4-BE49-F238E27FC236}">
                <a16:creationId xmlns="" xmlns:a16="http://schemas.microsoft.com/office/drawing/2014/main" id="{09DC4A20-9C17-44B4-B7E6-D1F8962FA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="" xmlns:a16="http://schemas.microsoft.com/office/drawing/2014/main" id="{7E40C5D1-B81D-4CA8-9525-4AED18909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C8A262-4FD6-4E31-B111-86B398F956C1}" type="slidenum">
              <a:rPr lang="sr-Latn-RS" altLang="zh-CN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1531193172"/>
      </p:ext>
    </p:extLst>
  </p:cSld>
  <p:clrMapOvr>
    <a:masterClrMapping/>
  </p:clrMapOvr>
  <p:transition spd="med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4286F970-C6E4-401B-BC3D-C0206227C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FE284734-AA85-4A14-825B-6810E5ED1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3F8197B8-0FD4-4874-BB93-189F646B90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CF05EA21-56FB-4E33-8894-E4D79BE6C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EC438460-8775-473D-99E8-84F70AAEA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ACBEFDA1-F5B9-47F8-9102-922A10D14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6883DE-4CF7-46A5-A077-1D38DC72450D}" type="slidenum">
              <a:rPr lang="sr-Latn-RS" altLang="zh-CN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836404261"/>
      </p:ext>
    </p:extLst>
  </p:cSld>
  <p:clrMapOvr>
    <a:masterClrMapping/>
  </p:clrMapOvr>
  <p:transition spd="med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6D9E0E9-1B05-47B1-99F2-8AE06009A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="" xmlns:a16="http://schemas.microsoft.com/office/drawing/2014/main" id="{4E0CBA09-840F-4EA8-8158-BBA2FB1657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48AC2121-5239-48B7-880F-DB460BE84B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CBFD4E50-388D-4456-9A1B-7A8F274F3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29F0DCFE-4B6E-4A11-B616-0C30C7675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r-Latn-RS" altLang="zh-CN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FC78519A-7BD6-48F0-9A70-21DCDE6FC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239F02-CAE3-4F6E-9E97-CC987BCC7314}" type="slidenum">
              <a:rPr lang="sr-Latn-RS" altLang="zh-CN"/>
              <a:pPr/>
              <a:t>‹#›</a:t>
            </a:fld>
            <a:endParaRPr lang="sr-Latn-RS" altLang="zh-CN"/>
          </a:p>
        </p:txBody>
      </p:sp>
    </p:spTree>
    <p:extLst>
      <p:ext uri="{BB962C8B-B14F-4D97-AF65-F5344CB8AC3E}">
        <p14:creationId xmlns:p14="http://schemas.microsoft.com/office/powerpoint/2010/main" val="2286837732"/>
      </p:ext>
    </p:extLst>
  </p:cSld>
  <p:clrMapOvr>
    <a:masterClrMapping/>
  </p:clrMapOvr>
  <p:transition spd="med"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>
            <a:extLst>
              <a:ext uri="{FF2B5EF4-FFF2-40B4-BE49-F238E27FC236}">
                <a16:creationId xmlns="" xmlns:a16="http://schemas.microsoft.com/office/drawing/2014/main" id="{25E8047F-58F2-45BD-AA45-42D7C9F6E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26E25DB7-7A59-4171-B4FC-53CADF7B27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90500"/>
            <a:ext cx="10972800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r-Latn-RS" altLang="zh-CN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1CE89BAF-6021-4D29-9DCF-E09980D26F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74750"/>
            <a:ext cx="109728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r-Latn-RS" altLang="zh-CN"/>
              <a:t>Click to edit Master text styles</a:t>
            </a:r>
          </a:p>
          <a:p>
            <a:pPr lvl="1"/>
            <a:r>
              <a:rPr lang="sr-Latn-RS" altLang="zh-CN"/>
              <a:t>Second level</a:t>
            </a:r>
          </a:p>
          <a:p>
            <a:pPr lvl="2"/>
            <a:r>
              <a:rPr lang="sr-Latn-RS" altLang="zh-CN"/>
              <a:t>Third level</a:t>
            </a:r>
          </a:p>
          <a:p>
            <a:pPr lvl="3"/>
            <a:r>
              <a:rPr lang="sr-Latn-RS" altLang="zh-CN"/>
              <a:t>Fourth level</a:t>
            </a:r>
          </a:p>
          <a:p>
            <a:pPr lvl="4"/>
            <a:r>
              <a:rPr lang="sr-Latn-RS" altLang="zh-CN"/>
              <a:t>Fifth level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94381D4E-F333-4FD9-A91B-E3F87B4635A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sr-Latn-RS" altLang="zh-CN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E0DA1361-8A3D-4537-A21E-A5D36128E9F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sr-Latn-RS" altLang="zh-CN"/>
          </a:p>
        </p:txBody>
      </p:sp>
      <p:sp>
        <p:nvSpPr>
          <p:cNvPr id="1031" name="Rectangle 7">
            <a:extLst>
              <a:ext uri="{FF2B5EF4-FFF2-40B4-BE49-F238E27FC236}">
                <a16:creationId xmlns="" xmlns:a16="http://schemas.microsoft.com/office/drawing/2014/main" id="{DA66B185-1F98-4C38-A899-089C051EE13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6CEEA73-77D1-4ED1-97E5-9C6F3A406B9C}" type="slidenum">
              <a:rPr lang="sr-Latn-RS" altLang="zh-CN"/>
              <a:pPr/>
              <a:t>‹#›</a:t>
            </a:fld>
            <a:endParaRPr lang="sr-Latn-R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 spd="med" advTm="300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video" Target="https://www.youtube.com/embed/w5Om2yGjlso?feature=oembed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4.png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="" xmlns:a16="http://schemas.microsoft.com/office/drawing/2014/main" id="{617ADB22-D9F6-4CE2-B0ED-81E09D5DF44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638175"/>
            <a:ext cx="7772400" cy="2670175"/>
          </a:xfrm>
          <a:solidFill>
            <a:srgbClr val="538CD5"/>
          </a:solidFill>
          <a:ln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endParaRPr lang="sr-Latn-RS" altLang="sr-Latn-RS" sz="3200"/>
          </a:p>
        </p:txBody>
      </p:sp>
      <p:pic>
        <p:nvPicPr>
          <p:cNvPr id="4099" name="Picture 2" descr="kula">
            <a:extLst>
              <a:ext uri="{FF2B5EF4-FFF2-40B4-BE49-F238E27FC236}">
                <a16:creationId xmlns="" xmlns:a16="http://schemas.microsoft.com/office/drawing/2014/main" id="{A8E3AD6D-6218-4743-9D04-876011179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0"/>
            <a:ext cx="12290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>
            <a:extLst>
              <a:ext uri="{FF2B5EF4-FFF2-40B4-BE49-F238E27FC236}">
                <a16:creationId xmlns="" xmlns:a16="http://schemas.microsoft.com/office/drawing/2014/main" id="{913487D1-A5DF-438B-8A5D-09702F430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1725" y="1838325"/>
            <a:ext cx="25622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sr-Latn-RS" altLang="zh-CN" i="1">
                <a:solidFill>
                  <a:srgbClr val="000000"/>
                </a:solidFill>
                <a:ea typeface="MS PGothic" panose="020B0600070205080204" pitchFamily="34" charset="-128"/>
                <a:sym typeface="MS PGothic" panose="020B0600070205080204" pitchFamily="34" charset="-128"/>
              </a:rPr>
              <a:t>    </a:t>
            </a:r>
            <a:r>
              <a:rPr lang="sr-Latn-RS" altLang="zh-CN" sz="3600" i="1">
                <a:solidFill>
                  <a:srgbClr val="000000"/>
                </a:solidFill>
                <a:ea typeface="MS PGothic" panose="020B0600070205080204" pitchFamily="34" charset="-128"/>
                <a:sym typeface="MS PGothic" panose="020B0600070205080204" pitchFamily="34" charset="-128"/>
              </a:rPr>
              <a:t>Bonjour</a:t>
            </a:r>
            <a:r>
              <a:rPr lang="sr-Latn-RS" altLang="zh-CN" i="1">
                <a:solidFill>
                  <a:srgbClr val="000000"/>
                </a:solidFill>
                <a:ea typeface="MS PGothic" panose="020B0600070205080204" pitchFamily="34" charset="-128"/>
                <a:sym typeface="MS PGothic" panose="020B0600070205080204" pitchFamily="34" charset="-128"/>
              </a:rPr>
              <a:t>  </a:t>
            </a:r>
            <a:r>
              <a:rPr lang="sr-Latn-RS" altLang="zh-CN" sz="2800" i="1">
                <a:solidFill>
                  <a:srgbClr val="000000"/>
                </a:solidFill>
                <a:ea typeface="MS PGothic" panose="020B0600070205080204" pitchFamily="34" charset="-128"/>
                <a:sym typeface="MS PGothic" panose="020B0600070205080204" pitchFamily="34" charset="-128"/>
              </a:rPr>
              <a:t>!!!</a:t>
            </a:r>
            <a:r>
              <a:rPr lang="sr-Latn-RS" altLang="zh-CN">
                <a:solidFill>
                  <a:srgbClr val="000000"/>
                </a:solidFill>
                <a:ea typeface="MS PGothic" panose="020B0600070205080204" pitchFamily="34" charset="-128"/>
                <a:sym typeface="MS PGothic" panose="020B0600070205080204" pitchFamily="34" charset="-128"/>
              </a:rPr>
              <a:t>  </a:t>
            </a:r>
          </a:p>
        </p:txBody>
      </p:sp>
      <p:sp>
        <p:nvSpPr>
          <p:cNvPr id="4101" name="Text Box 3">
            <a:extLst>
              <a:ext uri="{FF2B5EF4-FFF2-40B4-BE49-F238E27FC236}">
                <a16:creationId xmlns="" xmlns:a16="http://schemas.microsoft.com/office/drawing/2014/main" id="{A0F076EA-0422-4FA3-8625-D21A32FAA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75" y="3657600"/>
            <a:ext cx="29083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sr-Latn-RS" altLang="en-US" sz="2800">
                <a:solidFill>
                  <a:srgbClr val="000000"/>
                </a:solidFill>
                <a:ea typeface="MS PGothic" panose="020B0600070205080204" pitchFamily="34" charset="-128"/>
                <a:sym typeface="MS PGothic" panose="020B0600070205080204" pitchFamily="34" charset="-128"/>
              </a:rPr>
              <a:t>Francuski jezik za   8.razred</a:t>
            </a:r>
          </a:p>
        </p:txBody>
      </p:sp>
      <p:pic>
        <p:nvPicPr>
          <p:cNvPr id="2" name="1.1">
            <a:hlinkClick r:id="" action="ppaction://media"/>
            <a:extLst>
              <a:ext uri="{FF2B5EF4-FFF2-40B4-BE49-F238E27FC236}">
                <a16:creationId xmlns="" xmlns:a16="http://schemas.microsoft.com/office/drawing/2014/main" id="{17BF94DB-789B-4FDD-9FCB-0EBD7204A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9151" y="5468116"/>
            <a:ext cx="730250" cy="730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="" xmlns:a16="http://schemas.microsoft.com/office/drawing/2014/main" id="{6FFC30BC-168C-4A98-A303-1CF9AC019F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17863" y="190500"/>
            <a:ext cx="5688012" cy="2951163"/>
          </a:xfrm>
        </p:spPr>
        <p:txBody>
          <a:bodyPr/>
          <a:lstStyle/>
          <a:p>
            <a:r>
              <a:rPr lang="fr-FR" altLang="en-US" sz="3200"/>
              <a:t>     </a:t>
            </a:r>
            <a:r>
              <a:rPr lang="fr-FR" altLang="en-US" sz="3200" b="1">
                <a:solidFill>
                  <a:srgbClr val="990099"/>
                </a:solidFill>
              </a:rPr>
              <a:t> </a:t>
            </a:r>
            <a:r>
              <a:rPr lang="fr-FR" altLang="en-US" sz="4000" b="1">
                <a:solidFill>
                  <a:srgbClr val="990099"/>
                </a:solidFill>
              </a:rPr>
              <a:t>LE FUTUR SIMPLE</a:t>
            </a:r>
            <a:r>
              <a:rPr lang="fr-FR" altLang="en-US" sz="3200"/>
              <a:t/>
            </a:r>
            <a:br>
              <a:rPr lang="fr-FR" altLang="en-US" sz="3200"/>
            </a:br>
            <a:r>
              <a:rPr lang="fr-FR" altLang="en-US" sz="3200"/>
              <a:t>                    </a:t>
            </a:r>
            <a:r>
              <a:rPr lang="fr-FR" altLang="en-US" sz="3200">
                <a:solidFill>
                  <a:schemeClr val="accent1"/>
                </a:solidFill>
              </a:rPr>
              <a:t>révision</a:t>
            </a:r>
          </a:p>
        </p:txBody>
      </p:sp>
      <p:pic>
        <p:nvPicPr>
          <p:cNvPr id="5123" name="Picture 3">
            <a:extLst>
              <a:ext uri="{FF2B5EF4-FFF2-40B4-BE49-F238E27FC236}">
                <a16:creationId xmlns="" xmlns:a16="http://schemas.microsoft.com/office/drawing/2014/main" id="{84067055-94FF-4740-A29B-5224976AE4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9650" y="4006850"/>
            <a:ext cx="2552700" cy="2303463"/>
          </a:xfrm>
          <a:noFill/>
          <a:ln/>
        </p:spPr>
      </p:pic>
      <p:pic>
        <p:nvPicPr>
          <p:cNvPr id="2" name="2">
            <a:hlinkClick r:id="" action="ppaction://media"/>
            <a:extLst>
              <a:ext uri="{FF2B5EF4-FFF2-40B4-BE49-F238E27FC236}">
                <a16:creationId xmlns="" xmlns:a16="http://schemas.microsoft.com/office/drawing/2014/main" id="{A33E683E-6BBB-4C28-ADCD-03B9E16ED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48151" y="5638909"/>
            <a:ext cx="730250" cy="730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2">
            <a:hlinkClick r:id="" action="ppaction://media"/>
            <a:extLst>
              <a:ext uri="{FF2B5EF4-FFF2-40B4-BE49-F238E27FC236}">
                <a16:creationId xmlns="" xmlns:a16="http://schemas.microsoft.com/office/drawing/2014/main" id="{2A620DBE-315A-4B3E-AC9D-1BAE641730C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825800" y="1676028"/>
            <a:ext cx="8394093" cy="4934351"/>
          </a:xfrm>
          <a:prstGeom prst="rect">
            <a:avLst/>
          </a:prstGeom>
          <a:noFill/>
        </p:spPr>
      </p:pic>
      <p:pic>
        <p:nvPicPr>
          <p:cNvPr id="4" name="3">
            <a:hlinkClick r:id="" action="ppaction://media"/>
            <a:extLst>
              <a:ext uri="{FF2B5EF4-FFF2-40B4-BE49-F238E27FC236}">
                <a16:creationId xmlns="" xmlns:a16="http://schemas.microsoft.com/office/drawing/2014/main" id="{A55CCBEE-E1E8-4777-8852-813E9517CF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9256" y="1080256"/>
            <a:ext cx="730250" cy="730250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="" xmlns:a16="http://schemas.microsoft.com/office/drawing/2014/main" id="{DBCFB4D0-241E-4B7B-8EF8-B2CC74412421}"/>
              </a:ext>
            </a:extLst>
          </p:cNvPr>
          <p:cNvSpPr txBox="1"/>
          <p:nvPr/>
        </p:nvSpPr>
        <p:spPr>
          <a:xfrm>
            <a:off x="4724400" y="320039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hr-HR"/>
              <a:t>Click to add text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  <a:extLst>
              <a:ext uri="{FF2B5EF4-FFF2-40B4-BE49-F238E27FC236}">
                <a16:creationId xmlns="" xmlns:a16="http://schemas.microsoft.com/office/drawing/2014/main" id="{9C9A8B88-DCA1-455B-9B54-5D7D63EA0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91909" y="5560082"/>
            <a:ext cx="730250" cy="730250"/>
          </a:xfrm>
          <a:prstGeom prst="rect">
            <a:avLst/>
          </a:prstGeom>
        </p:spPr>
      </p:pic>
      <p:sp>
        <p:nvSpPr>
          <p:cNvPr id="7170" name="Text Box 2">
            <a:extLst>
              <a:ext uri="{FF2B5EF4-FFF2-40B4-BE49-F238E27FC236}">
                <a16:creationId xmlns="" xmlns:a16="http://schemas.microsoft.com/office/drawing/2014/main" id="{695894FE-C2D6-4BDB-9869-0D211C291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194" y="854605"/>
            <a:ext cx="8785225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rIns="91440" bIns="45720" anchor="t">
            <a:spAutoFit/>
          </a:bodyPr>
          <a:lstStyle/>
          <a:p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Demain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, 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demain</a:t>
            </a:r>
            <a:endParaRPr lang="sr-Latn-RS" altLang="en-US" sz="2800" b="1" dirty="0">
              <a:solidFill>
                <a:schemeClr val="hlink"/>
              </a:solidFill>
              <a:latin typeface="Cambria"/>
              <a:ea typeface="SimSun"/>
            </a:endParaRPr>
          </a:p>
          <a:p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Demain</a:t>
            </a:r>
            <a:r>
              <a:rPr lang="sr-Latn-RS" altLang="en-US" sz="2800" b="1" dirty="0">
                <a:solidFill>
                  <a:schemeClr val="accent2"/>
                </a:solidFill>
                <a:latin typeface="Cambria"/>
                <a:ea typeface="SimSun"/>
              </a:rPr>
              <a:t> </a:t>
            </a:r>
            <a:r>
              <a:rPr lang="sr-Latn-RS" altLang="en-US" sz="2800" b="1" u="sng" dirty="0">
                <a:solidFill>
                  <a:srgbClr val="990099"/>
                </a:solidFill>
                <a:latin typeface="Cambria"/>
                <a:ea typeface="SimSun"/>
              </a:rPr>
              <a:t>sera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 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un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 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autre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 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jour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,             </a:t>
            </a:r>
            <a:r>
              <a:rPr lang="sr-Latn-RS" altLang="en-US" sz="2800" b="1" dirty="0">
                <a:solidFill>
                  <a:srgbClr val="0000FF"/>
                </a:solidFill>
                <a:latin typeface="Cambria"/>
                <a:ea typeface="SimSun"/>
              </a:rPr>
              <a:t> (</a:t>
            </a:r>
            <a:r>
              <a:rPr lang="fr-FR" altLang="en-US" sz="2800" b="1" dirty="0">
                <a:solidFill>
                  <a:srgbClr val="0000FF"/>
                </a:solidFill>
                <a:latin typeface="Cambria"/>
                <a:ea typeface="SimSun"/>
              </a:rPr>
              <a:t>être)</a:t>
            </a:r>
            <a:endParaRPr lang="sr-Latn-RS" altLang="en-US" sz="2800" b="1" dirty="0">
              <a:solidFill>
                <a:srgbClr val="0000FF"/>
              </a:solidFill>
              <a:latin typeface="Cambria"/>
              <a:ea typeface="SimSun"/>
            </a:endParaRPr>
          </a:p>
          <a:p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--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demain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 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demain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 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toujours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 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demain</a:t>
            </a:r>
            <a:endParaRPr lang="sr-Latn-RS" altLang="en-US" sz="2800" b="1" dirty="0">
              <a:solidFill>
                <a:schemeClr val="hlink"/>
              </a:solidFill>
              <a:latin typeface="Cambria"/>
              <a:ea typeface="SimSun"/>
            </a:endParaRPr>
          </a:p>
          <a:p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Demain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 </a:t>
            </a:r>
            <a:r>
              <a:rPr lang="sr-Latn-RS" altLang="en-US" sz="2800" b="1" u="sng" dirty="0">
                <a:solidFill>
                  <a:schemeClr val="hlink"/>
                </a:solidFill>
                <a:latin typeface="Cambria"/>
                <a:ea typeface="SimSun"/>
              </a:rPr>
              <a:t>tu</a:t>
            </a:r>
            <a:r>
              <a:rPr lang="sr-Latn-RS" altLang="en-US" sz="2800" b="1" u="sng" dirty="0">
                <a:solidFill>
                  <a:srgbClr val="990099"/>
                </a:solidFill>
                <a:latin typeface="Cambria"/>
                <a:ea typeface="SimSun"/>
              </a:rPr>
              <a:t> </a:t>
            </a:r>
            <a:r>
              <a:rPr lang="sr-Latn-RS" altLang="en-US" sz="2800" b="1" u="sng" dirty="0" err="1">
                <a:solidFill>
                  <a:srgbClr val="990099"/>
                </a:solidFill>
                <a:latin typeface="Cambria"/>
                <a:ea typeface="SimSun"/>
              </a:rPr>
              <a:t>trouveras</a:t>
            </a:r>
            <a:r>
              <a:rPr lang="sr-Latn-RS" altLang="en-US" sz="2800" b="1" u="sng" dirty="0">
                <a:solidFill>
                  <a:srgbClr val="990099"/>
                </a:solidFill>
                <a:latin typeface="Cambria"/>
                <a:ea typeface="SimSun"/>
              </a:rPr>
              <a:t> 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l'amour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,</a:t>
            </a:r>
            <a:r>
              <a:rPr lang="fr-FR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          </a:t>
            </a:r>
            <a:r>
              <a:rPr lang="fr-FR" altLang="en-US" sz="2800" b="1" dirty="0">
                <a:solidFill>
                  <a:srgbClr val="0000FF"/>
                </a:solidFill>
                <a:latin typeface="Cambria"/>
                <a:ea typeface="SimSun"/>
              </a:rPr>
              <a:t>(trouver)</a:t>
            </a:r>
          </a:p>
          <a:p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--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demain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 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demain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 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toujours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 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demain</a:t>
            </a:r>
            <a:endParaRPr lang="sr-Latn-RS" altLang="en-US" sz="2800" b="1" dirty="0">
              <a:solidFill>
                <a:schemeClr val="hlink"/>
              </a:solidFill>
              <a:latin typeface="Cambria"/>
              <a:ea typeface="SimSun"/>
            </a:endParaRPr>
          </a:p>
          <a:p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Demain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 la 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chance</a:t>
            </a:r>
            <a:r>
              <a:rPr lang="sr-Latn-RS" altLang="en-US" sz="2800" b="1" u="sng" dirty="0">
                <a:solidFill>
                  <a:schemeClr val="accent2"/>
                </a:solidFill>
                <a:latin typeface="Cambria"/>
                <a:ea typeface="SimSun"/>
              </a:rPr>
              <a:t> </a:t>
            </a:r>
            <a:r>
              <a:rPr lang="sr-Latn-RS" altLang="en-US" sz="2800" b="1" u="sng" dirty="0" err="1">
                <a:solidFill>
                  <a:srgbClr val="990099"/>
                </a:solidFill>
                <a:latin typeface="Cambria"/>
                <a:ea typeface="SimSun"/>
              </a:rPr>
              <a:t>tournera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,</a:t>
            </a:r>
            <a:r>
              <a:rPr lang="fr-FR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  </a:t>
            </a:r>
            <a:r>
              <a:rPr lang="fr-FR" altLang="en-US" sz="2800" b="1" dirty="0">
                <a:solidFill>
                  <a:srgbClr val="990099"/>
                </a:solidFill>
                <a:latin typeface="Cambria"/>
                <a:ea typeface="SimSun"/>
              </a:rPr>
              <a:t>           </a:t>
            </a:r>
            <a:r>
              <a:rPr lang="fr-FR" altLang="en-US" sz="2800" b="1" dirty="0">
                <a:solidFill>
                  <a:srgbClr val="0000FF"/>
                </a:solidFill>
                <a:latin typeface="Cambria"/>
                <a:ea typeface="SimSun"/>
              </a:rPr>
              <a:t>(tourner) </a:t>
            </a:r>
            <a:endParaRPr lang="fr-FR" altLang="en-US" sz="2800" b="1" dirty="0">
              <a:solidFill>
                <a:srgbClr val="0000FF"/>
              </a:solidFill>
              <a:latin typeface="Cambria"/>
            </a:endParaRPr>
          </a:p>
          <a:p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--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demain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 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demain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 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toujours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 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demain</a:t>
            </a:r>
            <a:endParaRPr lang="sr-Latn-RS" altLang="en-US" sz="2800" b="1" dirty="0">
              <a:solidFill>
                <a:schemeClr val="hlink"/>
              </a:solidFill>
              <a:latin typeface="Cambria"/>
              <a:ea typeface="SimSun"/>
            </a:endParaRPr>
          </a:p>
          <a:p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Demain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 la 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vie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 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vous</a:t>
            </a:r>
            <a:r>
              <a:rPr lang="sr-Latn-RS" altLang="en-US" sz="2800" b="1" u="sng" dirty="0">
                <a:solidFill>
                  <a:schemeClr val="accent2"/>
                </a:solidFill>
                <a:latin typeface="Cambria"/>
                <a:ea typeface="SimSun"/>
              </a:rPr>
              <a:t> </a:t>
            </a:r>
            <a:r>
              <a:rPr lang="sr-Latn-RS" altLang="en-US" sz="2800" b="1" u="sng" dirty="0" err="1">
                <a:solidFill>
                  <a:srgbClr val="990099"/>
                </a:solidFill>
                <a:latin typeface="Cambria"/>
                <a:ea typeface="SimSun"/>
              </a:rPr>
              <a:t>sourira</a:t>
            </a:r>
            <a:r>
              <a:rPr lang="sr-Latn-RS" altLang="en-US" sz="2800" b="1" dirty="0">
                <a:solidFill>
                  <a:srgbClr val="990099"/>
                </a:solidFill>
                <a:latin typeface="Cambria"/>
                <a:ea typeface="SimSun"/>
              </a:rPr>
              <a:t>,</a:t>
            </a:r>
            <a:r>
              <a:rPr lang="fr-FR" altLang="en-US" sz="2800" b="1" dirty="0">
                <a:solidFill>
                  <a:srgbClr val="990099"/>
                </a:solidFill>
                <a:latin typeface="Cambria"/>
                <a:ea typeface="SimSun"/>
              </a:rPr>
              <a:t>              </a:t>
            </a:r>
            <a:r>
              <a:rPr lang="fr-FR" altLang="en-US" sz="2800" b="1" dirty="0">
                <a:solidFill>
                  <a:srgbClr val="0000FF"/>
                </a:solidFill>
                <a:latin typeface="Cambria"/>
                <a:ea typeface="SimSun"/>
              </a:rPr>
              <a:t>(</a:t>
            </a:r>
            <a:r>
              <a:rPr lang="fr-FR" altLang="en-US" sz="2800" b="1" dirty="0" err="1">
                <a:solidFill>
                  <a:srgbClr val="0000FF"/>
                </a:solidFill>
                <a:latin typeface="Cambria"/>
                <a:ea typeface="SimSun"/>
              </a:rPr>
              <a:t>sourir</a:t>
            </a:r>
            <a:r>
              <a:rPr lang="fr-FR" altLang="en-US" sz="2800" b="1" dirty="0">
                <a:solidFill>
                  <a:srgbClr val="0000FF"/>
                </a:solidFill>
                <a:latin typeface="Cambria"/>
                <a:ea typeface="SimSun"/>
              </a:rPr>
              <a:t>)  </a:t>
            </a:r>
            <a:r>
              <a:rPr lang="fr-FR" altLang="en-US" sz="2800" b="1" dirty="0">
                <a:solidFill>
                  <a:srgbClr val="990099"/>
                </a:solidFill>
                <a:latin typeface="Cambria"/>
                <a:ea typeface="SimSun"/>
              </a:rPr>
              <a:t>      </a:t>
            </a:r>
            <a:endParaRPr lang="sr-Latn-RS" altLang="en-US" sz="2800" b="1">
              <a:solidFill>
                <a:srgbClr val="990099"/>
              </a:solidFill>
              <a:latin typeface="Cambria"/>
            </a:endParaRPr>
          </a:p>
          <a:p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--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demain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 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demain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 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toujours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 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demain</a:t>
            </a:r>
            <a:endParaRPr lang="sr-Latn-RS" altLang="en-US" sz="2800" b="1" dirty="0">
              <a:solidFill>
                <a:schemeClr val="hlink"/>
              </a:solidFill>
              <a:latin typeface="Cambria"/>
              <a:ea typeface="SimSun"/>
            </a:endParaRPr>
          </a:p>
          <a:p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Demain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 </a:t>
            </a:r>
            <a:r>
              <a:rPr lang="sr-Latn-RS" altLang="en-US" sz="2800" b="1" u="sng" dirty="0">
                <a:solidFill>
                  <a:schemeClr val="hlink"/>
                </a:solidFill>
                <a:latin typeface="Cambria"/>
                <a:ea typeface="SimSun"/>
              </a:rPr>
              <a:t>on </a:t>
            </a:r>
            <a:r>
              <a:rPr lang="sr-Latn-RS" altLang="en-US" sz="2800" b="1" u="sng" dirty="0" err="1">
                <a:solidFill>
                  <a:srgbClr val="990099"/>
                </a:solidFill>
                <a:latin typeface="Cambria"/>
                <a:ea typeface="SimSun"/>
              </a:rPr>
              <a:t>oubliera</a:t>
            </a:r>
            <a:r>
              <a:rPr lang="sr-Latn-RS" altLang="en-US" sz="2800" b="1" dirty="0">
                <a:solidFill>
                  <a:srgbClr val="990099"/>
                </a:solidFill>
                <a:latin typeface="Cambria"/>
                <a:ea typeface="SimSun"/>
              </a:rPr>
              <a:t> 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demain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, </a:t>
            </a:r>
            <a:r>
              <a:rPr lang="fr-FR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          </a:t>
            </a:r>
            <a:r>
              <a:rPr lang="fr-FR" altLang="en-US" sz="2800" b="1" dirty="0">
                <a:solidFill>
                  <a:srgbClr val="0000FF"/>
                </a:solidFill>
                <a:latin typeface="Cambria"/>
                <a:ea typeface="SimSun"/>
              </a:rPr>
              <a:t>  (oublier)</a:t>
            </a:r>
          </a:p>
          <a:p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quand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 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c'est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 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qu</a:t>
            </a:r>
            <a:r>
              <a:rPr lang="sr-Latn-RS" altLang="en-US" sz="2800" b="1" u="sng" dirty="0" err="1">
                <a:solidFill>
                  <a:schemeClr val="accent2"/>
                </a:solidFill>
                <a:latin typeface="Cambria"/>
                <a:ea typeface="SimSun"/>
              </a:rPr>
              <a:t>'</a:t>
            </a:r>
            <a:r>
              <a:rPr lang="sr-Latn-RS" altLang="en-US" sz="2800" b="1" u="sng" dirty="0" err="1">
                <a:solidFill>
                  <a:srgbClr val="990099"/>
                </a:solidFill>
                <a:latin typeface="Cambria"/>
                <a:ea typeface="SimSun"/>
              </a:rPr>
              <a:t>arrivera</a:t>
            </a:r>
            <a:r>
              <a:rPr lang="sr-Latn-RS" altLang="en-US" sz="2800" b="1" u="sng" dirty="0">
                <a:solidFill>
                  <a:schemeClr val="accent2"/>
                </a:solidFill>
                <a:latin typeface="Cambria"/>
                <a:ea typeface="SimSun"/>
              </a:rPr>
              <a:t> 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demain</a:t>
            </a:r>
            <a:r>
              <a:rPr lang="fr-FR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        </a:t>
            </a:r>
            <a:r>
              <a:rPr lang="fr-FR" altLang="en-US" sz="2800" b="1" dirty="0">
                <a:solidFill>
                  <a:srgbClr val="0000FF"/>
                </a:solidFill>
                <a:latin typeface="Cambria"/>
                <a:ea typeface="SimSun"/>
              </a:rPr>
              <a:t>(arriver)</a:t>
            </a:r>
          </a:p>
          <a:p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Demain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 </a:t>
            </a:r>
            <a:r>
              <a:rPr lang="sr-Latn-RS" altLang="en-US" sz="2800" b="1" u="sng" dirty="0">
                <a:solidFill>
                  <a:srgbClr val="990099"/>
                </a:solidFill>
                <a:latin typeface="Cambria"/>
                <a:ea typeface="SimSun"/>
              </a:rPr>
              <a:t>sera 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toujours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 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demain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, oh 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qu'ils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 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sont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 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nombreux</a:t>
            </a:r>
            <a:r>
              <a:rPr lang="sr-Latn-RS" altLang="en-US" sz="2800" b="1" dirty="0">
                <a:solidFill>
                  <a:schemeClr val="hlink"/>
                </a:solidFill>
                <a:latin typeface="Cambria"/>
                <a:ea typeface="SimSun"/>
              </a:rPr>
              <a:t> les </a:t>
            </a:r>
            <a:r>
              <a:rPr lang="sr-Latn-RS" altLang="en-US" sz="2800" b="1" dirty="0" err="1">
                <a:solidFill>
                  <a:schemeClr val="hlink"/>
                </a:solidFill>
                <a:latin typeface="Cambria"/>
                <a:ea typeface="SimSun"/>
              </a:rPr>
              <a:t>demains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="" xmlns:a16="http://schemas.microsoft.com/office/drawing/2014/main" id="{B0122647-6A4E-4F69-8905-B7B83FCF31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65653" y="924582"/>
            <a:ext cx="6781800" cy="582613"/>
          </a:xfrm>
        </p:spPr>
        <p:txBody>
          <a:bodyPr/>
          <a:lstStyle/>
          <a:p>
            <a:r>
              <a:rPr lang="sr-Latn-RS" altLang="en-US" sz="4000" b="1">
                <a:solidFill>
                  <a:schemeClr val="hlink"/>
                </a:solidFill>
              </a:rPr>
              <a:t>Les mots inconnus</a:t>
            </a:r>
            <a:r>
              <a:rPr lang="sr-Latn-RS" altLang="en-US" sz="4000" b="1">
                <a:solidFill>
                  <a:schemeClr val="folHlink"/>
                </a:solidFill>
              </a:rPr>
              <a:t>:</a:t>
            </a:r>
          </a:p>
        </p:txBody>
      </p:sp>
      <p:sp>
        <p:nvSpPr>
          <p:cNvPr id="8195" name="Text Box 3">
            <a:extLst>
              <a:ext uri="{FF2B5EF4-FFF2-40B4-BE49-F238E27FC236}">
                <a16:creationId xmlns="" xmlns:a16="http://schemas.microsoft.com/office/drawing/2014/main" id="{B41DA4F7-CBFC-47AC-B151-EE86B0AF2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874" y="1938392"/>
            <a:ext cx="759367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sr-Latn-RS" altLang="en-US" sz="2800" b="1">
                <a:solidFill>
                  <a:srgbClr val="990099"/>
                </a:solidFill>
                <a:latin typeface="Cambria"/>
              </a:rPr>
              <a:t>Demain - sutra</a:t>
            </a:r>
          </a:p>
          <a:p>
            <a:r>
              <a:rPr lang="sr-Latn-RS" altLang="en-US" sz="2800" b="1">
                <a:solidFill>
                  <a:srgbClr val="990099"/>
                </a:solidFill>
                <a:latin typeface="Cambria"/>
              </a:rPr>
              <a:t>Toujours - uvijek</a:t>
            </a:r>
          </a:p>
          <a:p>
            <a:r>
              <a:rPr lang="sr-Latn-RS" altLang="en-US" sz="2800" b="1">
                <a:solidFill>
                  <a:srgbClr val="990099"/>
                </a:solidFill>
                <a:latin typeface="Cambria"/>
              </a:rPr>
              <a:t>Trouver - naći, pronaći</a:t>
            </a:r>
          </a:p>
          <a:p>
            <a:r>
              <a:rPr lang="sr-Latn-RS" altLang="en-US" sz="2800" b="1">
                <a:solidFill>
                  <a:srgbClr val="990099"/>
                </a:solidFill>
                <a:latin typeface="Cambria"/>
              </a:rPr>
              <a:t>La chance - sreća</a:t>
            </a:r>
          </a:p>
          <a:p>
            <a:r>
              <a:rPr lang="sr-Latn-RS" altLang="en-US" sz="2800" b="1">
                <a:solidFill>
                  <a:srgbClr val="990099"/>
                </a:solidFill>
                <a:latin typeface="Cambria"/>
              </a:rPr>
              <a:t>Tourner - okrenuti, preokrenuti</a:t>
            </a:r>
          </a:p>
          <a:p>
            <a:r>
              <a:rPr lang="sr-Latn-RS" altLang="en-US" sz="2800" b="1">
                <a:solidFill>
                  <a:srgbClr val="990099"/>
                </a:solidFill>
                <a:latin typeface="Cambria"/>
              </a:rPr>
              <a:t>Sourir - nasmiješiti se, osmjehnuti se</a:t>
            </a:r>
          </a:p>
          <a:p>
            <a:r>
              <a:rPr lang="sr-Latn-RS" altLang="en-US" sz="2800" b="1">
                <a:solidFill>
                  <a:srgbClr val="990099"/>
                </a:solidFill>
                <a:latin typeface="Cambria"/>
              </a:rPr>
              <a:t>Oublier - zaboraviti</a:t>
            </a:r>
          </a:p>
          <a:p>
            <a:r>
              <a:rPr lang="sr-Latn-RS" altLang="en-US" sz="2800" b="1">
                <a:solidFill>
                  <a:srgbClr val="990099"/>
                </a:solidFill>
                <a:latin typeface="Cambria"/>
              </a:rPr>
              <a:t>Arriver - stići, doći</a:t>
            </a:r>
          </a:p>
          <a:p>
            <a:r>
              <a:rPr lang="sr-Latn-RS" altLang="en-US" sz="2800" b="1">
                <a:solidFill>
                  <a:srgbClr val="990099"/>
                </a:solidFill>
                <a:latin typeface="Cambria"/>
              </a:rPr>
              <a:t>Nombreux, -euse - brojan, brojna</a:t>
            </a:r>
          </a:p>
        </p:txBody>
      </p:sp>
      <p:sp>
        <p:nvSpPr>
          <p:cNvPr id="8196" name="Text Box 4">
            <a:extLst>
              <a:ext uri="{FF2B5EF4-FFF2-40B4-BE49-F238E27FC236}">
                <a16:creationId xmlns="" xmlns:a16="http://schemas.microsoft.com/office/drawing/2014/main" id="{D29F021A-822A-48D3-B5BA-30EE3E831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1325563"/>
            <a:ext cx="56880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sr-Latn-RS" altLang="sr-Latn-RS"/>
          </a:p>
        </p:txBody>
      </p:sp>
      <p:pic>
        <p:nvPicPr>
          <p:cNvPr id="2" name="5">
            <a:hlinkClick r:id="" action="ppaction://media"/>
            <a:extLst>
              <a:ext uri="{FF2B5EF4-FFF2-40B4-BE49-F238E27FC236}">
                <a16:creationId xmlns="" xmlns:a16="http://schemas.microsoft.com/office/drawing/2014/main" id="{19E28BA4-DD73-45BF-8EB8-3CEFDA2B1B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18944" y="5008289"/>
            <a:ext cx="730250" cy="730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="" xmlns:a16="http://schemas.microsoft.com/office/drawing/2014/main" id="{F8F0AB62-2C03-473F-906D-2BF94B6149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8082" y="584638"/>
            <a:ext cx="7267904" cy="582613"/>
          </a:xfrm>
        </p:spPr>
        <p:txBody>
          <a:bodyPr/>
          <a:lstStyle/>
          <a:p>
            <a:r>
              <a:rPr lang="fr-FR" altLang="en-US" sz="3200" b="1" dirty="0">
                <a:solidFill>
                  <a:srgbClr val="C00000"/>
                </a:solidFill>
              </a:rPr>
              <a:t>Exercices</a:t>
            </a:r>
            <a:r>
              <a:rPr lang="fr-FR" altLang="en-US" sz="3200" b="1" dirty="0">
                <a:solidFill>
                  <a:srgbClr val="00B0F0"/>
                </a:solidFill>
              </a:rPr>
              <a:t>  :)</a:t>
            </a:r>
            <a:endParaRPr lang="sr-Latn-RS" altLang="en-US" sz="3200" b="1" dirty="0">
              <a:solidFill>
                <a:srgbClr val="00B0F0"/>
              </a:solidFill>
            </a:endParaRPr>
          </a:p>
        </p:txBody>
      </p:sp>
      <p:pic>
        <p:nvPicPr>
          <p:cNvPr id="9221" name="Content Placeholder 3">
            <a:extLst>
              <a:ext uri="{FF2B5EF4-FFF2-40B4-BE49-F238E27FC236}">
                <a16:creationId xmlns="" xmlns:a16="http://schemas.microsoft.com/office/drawing/2014/main" id="{13EED965-9182-410C-A6B7-37CFADBBD3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2850" y="1437509"/>
            <a:ext cx="7226300" cy="495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6">
            <a:hlinkClick r:id="" action="ppaction://media"/>
            <a:extLst>
              <a:ext uri="{FF2B5EF4-FFF2-40B4-BE49-F238E27FC236}">
                <a16:creationId xmlns="" xmlns:a16="http://schemas.microsoft.com/office/drawing/2014/main" id="{22B9DB43-A7EC-4C12-9345-A31C818C9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494" y="5144256"/>
            <a:ext cx="730250" cy="730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>
            <a:extLst>
              <a:ext uri="{FF2B5EF4-FFF2-40B4-BE49-F238E27FC236}">
                <a16:creationId xmlns="" xmlns:a16="http://schemas.microsoft.com/office/drawing/2014/main" id="{A7BA6F37-557C-41B4-B5D7-EFB5A15406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5255" y="865845"/>
            <a:ext cx="7267904" cy="685800"/>
          </a:xfrm>
          <a:noFill/>
          <a:ln/>
        </p:spPr>
        <p:txBody>
          <a:bodyPr/>
          <a:lstStyle/>
          <a:p>
            <a:r>
              <a:rPr lang="sr-Latn-RS" altLang="zh-CN">
                <a:solidFill>
                  <a:srgbClr val="002060"/>
                </a:solidFill>
              </a:rPr>
              <a:t>Au revoir !!!!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="" xmlns:a16="http://schemas.microsoft.com/office/drawing/2014/main" id="{C904DC4B-A18A-465B-B0EB-EA90E2B2D4B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  <a:noFill/>
          <a:ln/>
        </p:spPr>
        <p:txBody>
          <a:bodyPr/>
          <a:lstStyle/>
          <a:p>
            <a:pPr marL="342900" indent="-342900" algn="ctr"/>
            <a:endParaRPr lang="sr-Latn-RS" altLang="zh-CN" sz="6000" b="1">
              <a:latin typeface="Calibri" panose="020F0502020204030204" pitchFamily="34" charset="0"/>
              <a:ea typeface="MS PGothic" panose="020B0600070205080204" pitchFamily="34" charset="-128"/>
              <a:sym typeface="MS PGothic" panose="020B0600070205080204" pitchFamily="34" charset="-128"/>
            </a:endParaRPr>
          </a:p>
          <a:p>
            <a:pPr marL="342900" indent="-342900" algn="ctr"/>
            <a:endParaRPr lang="sr-Latn-RS" altLang="zh-CN" sz="6000" b="1">
              <a:solidFill>
                <a:srgbClr val="FF0000"/>
              </a:solidFill>
              <a:latin typeface="Calibri" panose="020F0502020204030204" pitchFamily="34" charset="0"/>
              <a:ea typeface="MS PGothic" panose="020B0600070205080204" pitchFamily="34" charset="-128"/>
              <a:sym typeface="MS PGothic" panose="020B0600070205080204" pitchFamily="34" charset="-128"/>
            </a:endParaRPr>
          </a:p>
        </p:txBody>
      </p:sp>
      <p:pic>
        <p:nvPicPr>
          <p:cNvPr id="10244" name="Content Placeholder 1" descr="a bientot">
            <a:extLst>
              <a:ext uri="{FF2B5EF4-FFF2-40B4-BE49-F238E27FC236}">
                <a16:creationId xmlns="" xmlns:a16="http://schemas.microsoft.com/office/drawing/2014/main" id="{7C902D88-5550-41B3-9D26-C8146CE2D4B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0450" y="960438"/>
            <a:ext cx="6602413" cy="5637212"/>
          </a:xfrm>
          <a:noFill/>
          <a:ln/>
        </p:spPr>
      </p:pic>
      <p:pic>
        <p:nvPicPr>
          <p:cNvPr id="2" name="9">
            <a:hlinkClick r:id="" action="ppaction://media"/>
            <a:extLst>
              <a:ext uri="{FF2B5EF4-FFF2-40B4-BE49-F238E27FC236}">
                <a16:creationId xmlns="" xmlns:a16="http://schemas.microsoft.com/office/drawing/2014/main" id="{CC8539BE-091F-4A03-B543-8466F0B93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668" y="5113392"/>
            <a:ext cx="730250" cy="730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sr-Latn-R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sr-Latn-R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ages>0</Pages>
  <Words>75</Words>
  <Characters>0</Characters>
  <Application>Microsoft Office PowerPoint</Application>
  <DocSecurity>0</DocSecurity>
  <PresentationFormat>Widescreen</PresentationFormat>
  <Lines>0</Lines>
  <Paragraphs>28</Paragraphs>
  <Slides>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MS PGothic</vt:lpstr>
      <vt:lpstr>SimSun</vt:lpstr>
      <vt:lpstr>Arial</vt:lpstr>
      <vt:lpstr>Calibri</vt:lpstr>
      <vt:lpstr>Cambria</vt:lpstr>
      <vt:lpstr>Green Color</vt:lpstr>
      <vt:lpstr>PowerPoint Presentation</vt:lpstr>
      <vt:lpstr>      LE FUTUR SIMPLE                     révision</vt:lpstr>
      <vt:lpstr>PowerPoint Presentation</vt:lpstr>
      <vt:lpstr>PowerPoint Presentation</vt:lpstr>
      <vt:lpstr>Les mots inconnus:</vt:lpstr>
      <vt:lpstr>Exercices  :)</vt:lpstr>
      <vt:lpstr>Au revoir !!!!</vt:lpstr>
    </vt:vector>
  </TitlesOfParts>
  <Manager/>
  <Company/>
  <LinksUpToDate>false</LinksUpToDate>
  <CharactersWithSpaces>0</CharactersWithSpaces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subject/>
  <dc:creator>xxx</dc:creator>
  <cp:keywords/>
  <dc:description/>
  <cp:lastModifiedBy>11. Kristina Mataruga</cp:lastModifiedBy>
  <cp:revision>112</cp:revision>
  <dcterms:created xsi:type="dcterms:W3CDTF">2020-03-15T10:22:00Z</dcterms:created>
  <dcterms:modified xsi:type="dcterms:W3CDTF">2020-11-17T10:06:37Z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1033-9.1.0.4550</vt:lpwstr>
  </property>
</Properties>
</file>