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</p:sldIdLst>
  <p:sldSz cx="9144000" cy="5143500" type="screen16x9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60CF51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786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r-Latn-B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sr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58FC6-EC0D-404F-9873-92CB12C6D721}" type="datetimeFigureOut">
              <a:rPr lang="sr-Latn-BA" smtClean="0"/>
              <a:pPr/>
              <a:t>2.12.2020.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F96DE-D81D-4A5A-8B81-B04608B71ABB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="" xmlns:p14="http://schemas.microsoft.com/office/powerpoint/2010/main" val="756259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B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58FC6-EC0D-404F-9873-92CB12C6D721}" type="datetimeFigureOut">
              <a:rPr lang="sr-Latn-BA" smtClean="0"/>
              <a:pPr/>
              <a:t>2.12.2020.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F96DE-D81D-4A5A-8B81-B04608B71ABB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="" xmlns:p14="http://schemas.microsoft.com/office/powerpoint/2010/main" val="3031596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r-Latn-B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58FC6-EC0D-404F-9873-92CB12C6D721}" type="datetimeFigureOut">
              <a:rPr lang="sr-Latn-BA" smtClean="0"/>
              <a:pPr/>
              <a:t>2.12.2020.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F96DE-D81D-4A5A-8B81-B04608B71ABB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="" xmlns:p14="http://schemas.microsoft.com/office/powerpoint/2010/main" val="3630458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58FC6-EC0D-404F-9873-92CB12C6D721}" type="datetimeFigureOut">
              <a:rPr lang="sr-Latn-BA" smtClean="0"/>
              <a:pPr/>
              <a:t>2.12.2020.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F96DE-D81D-4A5A-8B81-B04608B71ABB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="" xmlns:p14="http://schemas.microsoft.com/office/powerpoint/2010/main" val="1043097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sr-Latn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58FC6-EC0D-404F-9873-92CB12C6D721}" type="datetimeFigureOut">
              <a:rPr lang="sr-Latn-BA" smtClean="0"/>
              <a:pPr/>
              <a:t>2.12.2020.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F96DE-D81D-4A5A-8B81-B04608B71ABB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="" xmlns:p14="http://schemas.microsoft.com/office/powerpoint/2010/main" val="343611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B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B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B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58FC6-EC0D-404F-9873-92CB12C6D721}" type="datetimeFigureOut">
              <a:rPr lang="sr-Latn-BA" smtClean="0"/>
              <a:pPr/>
              <a:t>2.12.2020.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F96DE-D81D-4A5A-8B81-B04608B71ABB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="" xmlns:p14="http://schemas.microsoft.com/office/powerpoint/2010/main" val="3240264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r-Latn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B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B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58FC6-EC0D-404F-9873-92CB12C6D721}" type="datetimeFigureOut">
              <a:rPr lang="sr-Latn-BA" smtClean="0"/>
              <a:pPr/>
              <a:t>2.12.2020.</a:t>
            </a:fld>
            <a:endParaRPr lang="sr-Latn-B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F96DE-D81D-4A5A-8B81-B04608B71ABB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="" xmlns:p14="http://schemas.microsoft.com/office/powerpoint/2010/main" val="3763297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B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58FC6-EC0D-404F-9873-92CB12C6D721}" type="datetimeFigureOut">
              <a:rPr lang="sr-Latn-BA" smtClean="0"/>
              <a:pPr/>
              <a:t>2.12.2020.</a:t>
            </a:fld>
            <a:endParaRPr lang="sr-Latn-B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F96DE-D81D-4A5A-8B81-B04608B71ABB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="" xmlns:p14="http://schemas.microsoft.com/office/powerpoint/2010/main" val="3263040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58FC6-EC0D-404F-9873-92CB12C6D721}" type="datetimeFigureOut">
              <a:rPr lang="sr-Latn-BA" smtClean="0"/>
              <a:pPr/>
              <a:t>2.12.2020.</a:t>
            </a:fld>
            <a:endParaRPr lang="sr-Latn-B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F96DE-D81D-4A5A-8B81-B04608B71ABB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="" xmlns:p14="http://schemas.microsoft.com/office/powerpoint/2010/main" val="1704101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r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B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58FC6-EC0D-404F-9873-92CB12C6D721}" type="datetimeFigureOut">
              <a:rPr lang="sr-Latn-BA" smtClean="0"/>
              <a:pPr/>
              <a:t>2.12.2020.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F96DE-D81D-4A5A-8B81-B04608B71ABB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="" xmlns:p14="http://schemas.microsoft.com/office/powerpoint/2010/main" val="901961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r-Latn-B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B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58FC6-EC0D-404F-9873-92CB12C6D721}" type="datetimeFigureOut">
              <a:rPr lang="sr-Latn-BA" smtClean="0"/>
              <a:pPr/>
              <a:t>2.12.2020.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F96DE-D81D-4A5A-8B81-B04608B71ABB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="" xmlns:p14="http://schemas.microsoft.com/office/powerpoint/2010/main" val="2669102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0CF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r-Latn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558FC6-EC0D-404F-9873-92CB12C6D721}" type="datetimeFigureOut">
              <a:rPr lang="sr-Latn-BA" smtClean="0"/>
              <a:pPr/>
              <a:t>2.12.2020.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5F96DE-D81D-4A5A-8B81-B04608B71ABB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="" xmlns:p14="http://schemas.microsoft.com/office/powerpoint/2010/main" val="9675258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7664" y="2633382"/>
            <a:ext cx="6120680" cy="864096"/>
          </a:xfrm>
        </p:spPr>
        <p:txBody>
          <a:bodyPr>
            <a:noAutofit/>
          </a:bodyPr>
          <a:lstStyle/>
          <a:p>
            <a:r>
              <a:rPr lang="sr-Cyrl-BA" sz="4800" b="1" dirty="0">
                <a:solidFill>
                  <a:schemeClr val="bg1"/>
                </a:solidFill>
              </a:rPr>
              <a:t>ПРАВОПИСНА ВЈЕЖБА</a:t>
            </a:r>
          </a:p>
        </p:txBody>
      </p:sp>
      <p:pic>
        <p:nvPicPr>
          <p:cNvPr id="6" name="Picture 9" descr="https://pngriver.com/wp-content/uploads/2018/04/Download-School-PNG-Photos.png">
            <a:extLst>
              <a:ext uri="{FF2B5EF4-FFF2-40B4-BE49-F238E27FC236}">
                <a16:creationId xmlns:a16="http://schemas.microsoft.com/office/drawing/2014/main" xmlns="" id="{C4ADF151-D83B-41F2-BC31-9662F8A8A7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88" y="0"/>
            <a:ext cx="3834140" cy="242773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735E23D-C549-486D-A713-3F03C9AC847C}"/>
              </a:ext>
            </a:extLst>
          </p:cNvPr>
          <p:cNvSpPr txBox="1"/>
          <p:nvPr/>
        </p:nvSpPr>
        <p:spPr>
          <a:xfrm>
            <a:off x="683568" y="699542"/>
            <a:ext cx="2448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Српски језик</a:t>
            </a:r>
            <a:r>
              <a:rPr lang="sr-Cyrl-BA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Cyrl-BA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BA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разред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91405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43558"/>
            <a:ext cx="8229600" cy="3751065"/>
          </a:xfrm>
        </p:spPr>
        <p:txBody>
          <a:bodyPr/>
          <a:lstStyle/>
          <a:p>
            <a:pPr marL="0" indent="0" algn="ctr">
              <a:buNone/>
            </a:pPr>
            <a:r>
              <a:rPr lang="sr-Cyrl-BA" dirty="0">
                <a:solidFill>
                  <a:schemeClr val="bg1"/>
                </a:solidFill>
              </a:rPr>
              <a:t>„</a:t>
            </a:r>
            <a:r>
              <a:rPr lang="sr-Cyrl-B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књиге окренуте наопачке </a:t>
            </a:r>
          </a:p>
          <a:p>
            <a:pPr marL="0" indent="0" algn="ctr">
              <a:buNone/>
            </a:pPr>
            <a:r>
              <a:rPr lang="sr-Cyrl-B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Испали су знак чуђења и знак питања, 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sr-Cyrl-B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запета, тачка и двије тачке.</a:t>
            </a:r>
          </a:p>
          <a:p>
            <a:pPr marL="0" indent="0" algn="ctr">
              <a:buNone/>
            </a:pPr>
            <a:r>
              <a:rPr lang="sr-Cyrl-B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Запета се изврнула полеђушке, </a:t>
            </a:r>
          </a:p>
          <a:p>
            <a:pPr marL="0" indent="0" algn="ctr">
              <a:buNone/>
            </a:pPr>
            <a:r>
              <a:rPr lang="sr-Cyrl-B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Знак ћутања потрбушке.“</a:t>
            </a:r>
            <a:endParaRPr lang="sr-Latn-BA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3507854"/>
            <a:ext cx="1872208" cy="1401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130762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2865"/>
            <a:ext cx="8229600" cy="201622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r-Cyrl-BA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Интерпункција</a:t>
            </a:r>
            <a:r>
              <a:rPr lang="sr-Cyrl-B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r-Cyrl-B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 знаци који се користе у писаном језику и служе за раздвајање реченица и реченичних дијелова.</a:t>
            </a:r>
            <a:endParaRPr lang="sr-Latn-BA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rafik 4">
            <a:extLst>
              <a:ext uri="{FF2B5EF4-FFF2-40B4-BE49-F238E27FC236}">
                <a16:creationId xmlns:a16="http://schemas.microsoft.com/office/drawing/2014/main" xmlns="" id="{1A591CB3-5CE4-49C2-9BFE-8D9FDFD316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5896" y="2431322"/>
            <a:ext cx="2562022" cy="260457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14697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54377"/>
            <a:ext cx="9036496" cy="857250"/>
          </a:xfrm>
        </p:spPr>
        <p:txBody>
          <a:bodyPr>
            <a:noAutofit/>
          </a:bodyPr>
          <a:lstStyle/>
          <a:p>
            <a:pPr algn="l"/>
            <a:r>
              <a:rPr lang="sr-Cyrl-BA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Интерпункцијски знаци које смо учили су: </a:t>
            </a:r>
            <a:endParaRPr lang="sr-Latn-BA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111627"/>
            <a:ext cx="3672408" cy="380314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sr-Cyrl-BA" sz="4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sr-Cyrl-BA" dirty="0"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r>
              <a:rPr lang="sr-Cyrl-B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тачка</a:t>
            </a:r>
            <a:endParaRPr lang="sr-Cyrl-B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sr-Cyrl-BA" sz="4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sr-Cyrl-BA" dirty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sr-Cyrl-B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упитник</a:t>
            </a:r>
            <a:endParaRPr lang="sr-Cyrl-B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sr-Cyrl-BA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BA" sz="4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r>
              <a:rPr lang="sr-Cyrl-BA" dirty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sr-Cyrl-B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узвичник</a:t>
            </a:r>
            <a:endParaRPr lang="sr-Cyrl-B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sr-Cyrl-BA" sz="4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    </a:t>
            </a:r>
            <a:r>
              <a:rPr lang="sr-Cyrl-B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двотачка</a:t>
            </a:r>
            <a:endParaRPr lang="sr-Cyrl-B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sr-Cyrl-BA" sz="4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sr-Cyrl-BA" dirty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sr-Cyrl-B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запета</a:t>
            </a:r>
            <a:endParaRPr lang="sr-Latn-B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Grafik 1">
            <a:extLst>
              <a:ext uri="{FF2B5EF4-FFF2-40B4-BE49-F238E27FC236}">
                <a16:creationId xmlns:a16="http://schemas.microsoft.com/office/drawing/2014/main" xmlns="" id="{FE22F970-0A6D-419B-AE6E-B017C29751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2080" y="1340768"/>
            <a:ext cx="3851920" cy="380248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40695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483518"/>
            <a:ext cx="6768752" cy="1064692"/>
          </a:xfrm>
        </p:spPr>
        <p:txBody>
          <a:bodyPr>
            <a:noAutofit/>
          </a:bodyPr>
          <a:lstStyle/>
          <a:p>
            <a:r>
              <a:rPr lang="sr-Cyrl-BA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Допуни реченице одговарајућим реченичним знаком!</a:t>
            </a:r>
            <a:endParaRPr lang="sr-Latn-BA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5408" y="1779662"/>
            <a:ext cx="6391466" cy="2088232"/>
          </a:xfrm>
        </p:spPr>
        <p:txBody>
          <a:bodyPr>
            <a:normAutofit/>
          </a:bodyPr>
          <a:lstStyle/>
          <a:p>
            <a:pPr algn="l"/>
            <a:r>
              <a:rPr lang="sr-Cyrl-B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Данас ћу вјежбати читање </a:t>
            </a:r>
            <a:endParaRPr lang="sr-Cyrl-BA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sr-Cyrl-B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Како се зове твоја учитељица </a:t>
            </a:r>
            <a:r>
              <a:rPr lang="sr-Cyrl-BA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l"/>
            <a:r>
              <a:rPr lang="sr-Cyrl-B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Браво </a:t>
            </a:r>
            <a:endParaRPr lang="sr-Cyrl-BA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sr-Latn-BA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C9BFFBB-35A9-4B91-8179-360DECEC31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2387" y="3600848"/>
            <a:ext cx="2620839" cy="1548207"/>
          </a:xfrm>
          <a:prstGeom prst="rect">
            <a:avLst/>
          </a:prstGeom>
        </p:spPr>
      </p:pic>
      <p:pic>
        <p:nvPicPr>
          <p:cNvPr id="5" name="Picture 4" descr="http://www.pngplay.com/wp-content/uploads/2/Question-Mark-PNG-Background.png">
            <a:extLst>
              <a:ext uri="{FF2B5EF4-FFF2-40B4-BE49-F238E27FC236}">
                <a16:creationId xmlns:a16="http://schemas.microsoft.com/office/drawing/2014/main" xmlns="" id="{DAC13E66-E195-429D-A793-D50044005C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8021">
            <a:off x="6808705" y="2245293"/>
            <a:ext cx="567149" cy="7561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xmlns="" id="{4F3C7BD7-420E-47CE-A350-C214A28CAB9A}"/>
              </a:ext>
            </a:extLst>
          </p:cNvPr>
          <p:cNvSpPr/>
          <p:nvPr/>
        </p:nvSpPr>
        <p:spPr>
          <a:xfrm>
            <a:off x="6300191" y="2091099"/>
            <a:ext cx="144017" cy="132065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pic>
        <p:nvPicPr>
          <p:cNvPr id="8" name="Picture 6" descr="http://www.pngmart.com/files/8/Exclamation-Mark-PNG-Transparent.png">
            <a:extLst>
              <a:ext uri="{FF2B5EF4-FFF2-40B4-BE49-F238E27FC236}">
                <a16:creationId xmlns:a16="http://schemas.microsoft.com/office/drawing/2014/main" xmlns="" id="{9393E923-83DB-420A-9D76-2BCEB22F88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029628"/>
            <a:ext cx="672271" cy="4650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23187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483518"/>
            <a:ext cx="8568952" cy="1008111"/>
          </a:xfrm>
        </p:spPr>
        <p:txBody>
          <a:bodyPr>
            <a:noAutofit/>
          </a:bodyPr>
          <a:lstStyle/>
          <a:p>
            <a:r>
              <a:rPr lang="sr-Cyrl-BA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Додај двотачку и запету гдје је потребно!</a:t>
            </a:r>
            <a:endParaRPr lang="sr-Latn-BA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86" y="1707654"/>
            <a:ext cx="8352928" cy="2232248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sr-Cyrl-BA" sz="4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торби носим  књиге</a:t>
            </a:r>
            <a:r>
              <a:rPr lang="sr-Cyrl-BA" sz="4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sr-Cyrl-BA" sz="4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свеске и перницу.</a:t>
            </a:r>
          </a:p>
          <a:p>
            <a:pPr algn="l"/>
            <a:r>
              <a:rPr lang="sr-Cyrl-BA" sz="4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Мама је купила</a:t>
            </a:r>
            <a:r>
              <a:rPr lang="sr-Cyrl-BA" sz="4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sr-Cyrl-BA" sz="4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мркву</a:t>
            </a:r>
            <a:r>
              <a:rPr lang="sr-Cyrl-BA" sz="4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BA" sz="4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RS" sz="4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лук</a:t>
            </a:r>
            <a:r>
              <a:rPr lang="sr-Cyrl-BA" sz="4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BA" sz="4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BA" sz="4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јабуке и јаја.</a:t>
            </a:r>
          </a:p>
          <a:p>
            <a:pPr algn="l"/>
            <a:r>
              <a:rPr lang="sr-Cyrl-BA" sz="4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рођендан ће ми доћи</a:t>
            </a:r>
            <a:r>
              <a:rPr lang="sr-Cyrl-BA" sz="4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BA" sz="4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Ена</a:t>
            </a:r>
            <a:r>
              <a:rPr lang="sr-Cyrl-BA" sz="4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BA" sz="4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BA" sz="4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Анастасија</a:t>
            </a:r>
            <a:r>
              <a:rPr lang="sr-Cyrl-BA" sz="4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BA" sz="4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Аљоша</a:t>
            </a:r>
            <a:r>
              <a:rPr lang="sr-Cyrl-BA" sz="4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sr-Cyrl-BA" sz="4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Алекса и Милица.</a:t>
            </a:r>
          </a:p>
          <a:p>
            <a:pPr algn="l"/>
            <a:endParaRPr lang="sr-Latn-BA" dirty="0">
              <a:solidFill>
                <a:schemeClr val="bg1"/>
              </a:solidFill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xmlns="" id="{6BF06DD7-74F5-443C-A370-E144E3ECDE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0865" y="3363838"/>
            <a:ext cx="3031615" cy="17796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5108FD9-7F6E-410B-9ED9-CCF4A1EA9013}"/>
              </a:ext>
            </a:extLst>
          </p:cNvPr>
          <p:cNvSpPr txBox="1"/>
          <p:nvPr/>
        </p:nvSpPr>
        <p:spPr>
          <a:xfrm>
            <a:off x="4301734" y="1554363"/>
            <a:ext cx="288032" cy="7803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sr-Cyrl-RS" sz="44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endParaRPr lang="en-US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62FB842-F2FC-4BF8-91E4-A424EA72CC83}"/>
              </a:ext>
            </a:extLst>
          </p:cNvPr>
          <p:cNvSpPr txBox="1"/>
          <p:nvPr/>
        </p:nvSpPr>
        <p:spPr>
          <a:xfrm>
            <a:off x="4906339" y="2505980"/>
            <a:ext cx="70182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Cyrl-RS" sz="44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:</a:t>
            </a:r>
            <a:endParaRPr lang="en-US" sz="4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A90F4EE-69F4-4742-8232-B83081CA851A}"/>
              </a:ext>
            </a:extLst>
          </p:cNvPr>
          <p:cNvSpPr txBox="1"/>
          <p:nvPr/>
        </p:nvSpPr>
        <p:spPr>
          <a:xfrm>
            <a:off x="2980105" y="1520279"/>
            <a:ext cx="43204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Cyrl-RS" sz="44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:</a:t>
            </a:r>
            <a:endParaRPr lang="en-US" sz="4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76FDF40-D8DF-4315-9598-9A60B5574161}"/>
              </a:ext>
            </a:extLst>
          </p:cNvPr>
          <p:cNvSpPr txBox="1"/>
          <p:nvPr/>
        </p:nvSpPr>
        <p:spPr>
          <a:xfrm>
            <a:off x="3196129" y="2018411"/>
            <a:ext cx="28803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Cyrl-RS" sz="44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:</a:t>
            </a:r>
            <a:endParaRPr lang="en-US" sz="4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CB504D4-D10A-45F1-8A89-68B26D2E2955}"/>
              </a:ext>
            </a:extLst>
          </p:cNvPr>
          <p:cNvSpPr txBox="1"/>
          <p:nvPr/>
        </p:nvSpPr>
        <p:spPr>
          <a:xfrm>
            <a:off x="1678502" y="2866817"/>
            <a:ext cx="432048" cy="7803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sr-Cyrl-RS" sz="44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en-US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966A674-2387-412E-8063-3AF3B94555CD}"/>
              </a:ext>
            </a:extLst>
          </p:cNvPr>
          <p:cNvSpPr txBox="1"/>
          <p:nvPr/>
        </p:nvSpPr>
        <p:spPr>
          <a:xfrm>
            <a:off x="8154584" y="2475484"/>
            <a:ext cx="432048" cy="7803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sr-Cyrl-RS" sz="44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en-US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4A9278B-126A-4BC3-9451-990125A48149}"/>
              </a:ext>
            </a:extLst>
          </p:cNvPr>
          <p:cNvSpPr txBox="1"/>
          <p:nvPr/>
        </p:nvSpPr>
        <p:spPr>
          <a:xfrm>
            <a:off x="5860865" y="2501502"/>
            <a:ext cx="432048" cy="7803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sr-Cyrl-RS" sz="44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en-US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4BF6E621-2827-4382-96EF-C386A2F031A9}"/>
              </a:ext>
            </a:extLst>
          </p:cNvPr>
          <p:cNvSpPr txBox="1"/>
          <p:nvPr/>
        </p:nvSpPr>
        <p:spPr>
          <a:xfrm>
            <a:off x="5345832" y="2034158"/>
            <a:ext cx="432048" cy="7803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sr-Cyrl-RS" sz="44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en-US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1162ABE6-AB93-41D5-8200-8ECCFB416598}"/>
              </a:ext>
            </a:extLst>
          </p:cNvPr>
          <p:cNvSpPr txBox="1"/>
          <p:nvPr/>
        </p:nvSpPr>
        <p:spPr>
          <a:xfrm>
            <a:off x="4474291" y="2034158"/>
            <a:ext cx="432048" cy="7803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sr-Cyrl-RS" sz="44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en-US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86691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  <p:bldP spid="13" grpId="0"/>
      <p:bldP spid="14" grpId="0"/>
      <p:bldP spid="15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483518"/>
            <a:ext cx="5040560" cy="1102519"/>
          </a:xfrm>
        </p:spPr>
        <p:txBody>
          <a:bodyPr>
            <a:noAutofit/>
          </a:bodyPr>
          <a:lstStyle/>
          <a:p>
            <a:r>
              <a:rPr lang="sr-Cyrl-BA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Задатак за самосталан рад:</a:t>
            </a:r>
            <a:endParaRPr lang="sr-Latn-BA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0959" y="1923678"/>
            <a:ext cx="4896544" cy="2281858"/>
          </a:xfrm>
        </p:spPr>
        <p:txBody>
          <a:bodyPr>
            <a:noAutofit/>
          </a:bodyPr>
          <a:lstStyle/>
          <a:p>
            <a:r>
              <a:rPr lang="sr-Cyrl-B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Урадит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3.</a:t>
            </a:r>
            <a:r>
              <a:rPr lang="sr-Cyrl-B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задатак на 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Cyrl-B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32. страни у уџбенику Српски језик и језичка култура.</a:t>
            </a:r>
            <a:endParaRPr lang="sr-Latn-BA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0"/>
            <a:ext cx="3203848" cy="5142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625421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sr-Cyrl-BA" sz="2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sr-Cyrl-BA" sz="2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sr-Latn-RS" sz="2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sr-Latn-RS" sz="2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sr-Latn-RS" sz="2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sr-Cyrl-B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Као припрему за сутрашњи час погледајте  цртани филм „РУЖНО ПАЧЕ“.</a:t>
            </a:r>
          </a:p>
        </p:txBody>
      </p:sp>
    </p:spTree>
    <p:extLst>
      <p:ext uri="{BB962C8B-B14F-4D97-AF65-F5344CB8AC3E}">
        <p14:creationId xmlns="" xmlns:p14="http://schemas.microsoft.com/office/powerpoint/2010/main" val="92430327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</TotalTime>
  <Words>177</Words>
  <Application>Microsoft Office PowerPoint</Application>
  <PresentationFormat>On-screen Show (16:9)</PresentationFormat>
  <Paragraphs>41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Slide 1</vt:lpstr>
      <vt:lpstr>Slide 2</vt:lpstr>
      <vt:lpstr>Slide 3</vt:lpstr>
      <vt:lpstr>Интерпункцијски знаци које смо учили су: </vt:lpstr>
      <vt:lpstr>1. Допуни реченице одговарајућим реченичним знаком!</vt:lpstr>
      <vt:lpstr>2. Додај двотачку и запету гдје је потребно!</vt:lpstr>
      <vt:lpstr>Задатак за самосталан рад: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ПРАВОПИСНА ВЈЕЖБА</dc:title>
  <dc:creator>Nikola</dc:creator>
  <cp:lastModifiedBy>Korisnik1</cp:lastModifiedBy>
  <cp:revision>26</cp:revision>
  <dcterms:created xsi:type="dcterms:W3CDTF">2020-11-27T19:23:21Z</dcterms:created>
  <dcterms:modified xsi:type="dcterms:W3CDTF">2020-12-02T20:03:35Z</dcterms:modified>
</cp:coreProperties>
</file>