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7" r:id="rId5"/>
    <p:sldId id="264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7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9BEE9-B0EE-4297-87C2-494814F59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1B320C-99C2-43E2-9619-5FC78BB9A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2DFABA-FB61-419E-80AF-8802FA0B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0E3-FA1C-4435-9D83-63C9D01D3EE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619A04-D147-4D09-9D17-5BFFCA14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47597C-A165-4C68-8F62-F1988D38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BEBB-FDEE-418C-A689-4B811DC8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5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B5D13-616A-4F9C-A414-93E20C39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7FED54-B228-461F-AA17-F67EEFFC8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1ACF97-A8C9-44ED-84E1-4D65061F5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0E3-FA1C-4435-9D83-63C9D01D3EE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C3F285-9349-4F88-9709-263ECE04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D4362A-70A0-4198-B3E9-DBA58343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BEBB-FDEE-418C-A689-4B811DC8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9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F0482B-3A07-4F48-857E-78B63B3D8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F3D85C-83CD-4866-8191-DD278C0EB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1A90CB-D728-48D5-9DDF-28329721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0E3-FA1C-4435-9D83-63C9D01D3EE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AC5165-7ADC-417B-AB08-B1933D83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1D83C8-606D-4AC6-8E15-701EC449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BEBB-FDEE-418C-A689-4B811DC8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5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1382F-AC07-4D66-9C53-6D857253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DB276B-A87F-436C-A6A5-E71680247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98876B-42BA-4A90-A70D-21B9AA9FA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0E3-FA1C-4435-9D83-63C9D01D3EE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21AACB-2A98-4D0B-8B3F-5B589D927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590374-BFAB-4A0D-945C-71EC2A9D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BEBB-FDEE-418C-A689-4B811DC8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2F492-1CCC-491F-9C45-40EAB02B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DE2832-ED74-436A-B4CD-A449CF523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FCEB66-F19D-4404-B089-58383F81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0E3-FA1C-4435-9D83-63C9D01D3EE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54E9F5-0F82-4B76-A338-D784CE5C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C66F20-027A-4E30-890D-1B416D6F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BEBB-FDEE-418C-A689-4B811DC8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2757D-9DB9-4DF8-9272-973040CD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B3CF4E-50C0-4512-BDEE-A3F62E564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B5A9A9-C0BD-406E-8A19-8756FB8D4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13A09E-D8A8-476A-A621-04A1DAE1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0E3-FA1C-4435-9D83-63C9D01D3EE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789816-A1FD-4A52-A683-4361E1CA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616E97-3742-4C8E-B68F-64D61922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BEBB-FDEE-418C-A689-4B811DC8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E3E1A-2410-40CD-B2F1-69AA0D83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FB9A63-B987-4259-BA93-5E20502E3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3EE6EC-CA67-4FF2-98B5-501C034AE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04C176-F956-4132-BED7-2E0B8D46C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1EB0A5-0ECD-4B52-91F3-B1C86B33E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52B9E7C-0221-4AC1-A160-D2F399AD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0E3-FA1C-4435-9D83-63C9D01D3EE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AB4DD0-986B-4E59-A092-C27F0820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DFAB652-CDFA-4B6F-B456-501A599B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BEBB-FDEE-418C-A689-4B811DC8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4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DC601-B84B-43A1-9F62-FFAE144A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578373-2A28-4133-84F5-EDCF73EA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0E3-FA1C-4435-9D83-63C9D01D3EE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EB5C08-6DA4-4FA2-8DF4-CDA9FA80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91571E-F869-4599-AF55-E9A7C0BE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BEBB-FDEE-418C-A689-4B811DC8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6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0599BD-FA60-4D70-8F93-BB49CAB9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0E3-FA1C-4435-9D83-63C9D01D3EE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F897A12-4A01-47BF-B748-479200A0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B21B2B-82BA-4AD3-A18E-CDC5D2CC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BEBB-FDEE-418C-A689-4B811DC8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9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C45AA-3406-4CFF-8AF3-E8CAECC2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4689C0-000B-4FE4-AB1F-AA6E07A52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67A011-8976-4101-93BC-A72C83D24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6B6B70-369C-4637-8660-25E689CA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0E3-FA1C-4435-9D83-63C9D01D3EE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6D1B2F-DF67-48DF-BC04-37165824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95AE0D-55FE-4408-9C9A-339B3616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BEBB-FDEE-418C-A689-4B811DC8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4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0F465-FD91-4215-BEF9-E5634D44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101091-5E33-4E97-95FB-41D1FB8E3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D335F0-DDD5-4961-8243-9396B248F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287CEB-2102-411F-BF31-95EAA277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0E3-FA1C-4435-9D83-63C9D01D3EE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7CB523-0BCB-4214-A3BD-A660A1DB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ACFC3B-0142-428C-9472-5020A58C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BEBB-FDEE-418C-A689-4B811DC8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7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D5B5B1A-4981-4BE4-AEFA-23495599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764B57-FA90-4E81-B7CD-C200187D4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8A009E-8376-4358-870C-B964F9960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110E3-FA1C-4435-9D83-63C9D01D3EE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FDDB7F-F768-4ED1-8AF0-51B3E6AF8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11D2B4-7F7C-4327-A8C6-590F849F6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CBEBB-FDEE-418C-A689-4B811DC8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3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8EE5B2-BA3C-4BDB-9E5D-BAD986AC1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2430" y="3558382"/>
            <a:ext cx="5270500" cy="13922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r-Cyrl-RS" sz="4800" dirty="0">
                <a:latin typeface="Arial" panose="020B0604020202020204" pitchFamily="34" charset="0"/>
                <a:cs typeface="Arial" panose="020B0604020202020204" pitchFamily="34" charset="0"/>
              </a:rPr>
              <a:t>Препричавање </a:t>
            </a:r>
            <a:br>
              <a:rPr lang="sr-Cyrl-R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4800" dirty="0">
                <a:latin typeface="Arial" panose="020B0604020202020204" pitchFamily="34" charset="0"/>
                <a:cs typeface="Arial" panose="020B0604020202020204" pitchFamily="34" charset="0"/>
              </a:rPr>
              <a:t>Дјечак и </a:t>
            </a:r>
            <a:r>
              <a:rPr lang="sr-Cyrl-R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птица</a:t>
            </a:r>
            <a:r>
              <a:rPr lang="bs-Latn-B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s-Latn-BA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Cyrl-BA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Ахмет Хромаџић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02A050-5741-4BC9-9399-69B0FE113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880" y="1087438"/>
            <a:ext cx="4165600" cy="1223962"/>
          </a:xfrm>
        </p:spPr>
        <p:txBody>
          <a:bodyPr>
            <a:noAutofit/>
          </a:bodyPr>
          <a:lstStyle/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СРПСКИ ЈЕЗИК</a:t>
            </a:r>
          </a:p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3.разред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7ED4CF-3A92-4482-BE5E-CE41B20A3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C08330-FA5E-4298-BBA8-AE54DC61B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t="7061" r="-157" b="13006"/>
          <a:stretch/>
        </p:blipFill>
        <p:spPr>
          <a:xfrm>
            <a:off x="486217" y="-24064"/>
            <a:ext cx="11335871" cy="6809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30177A-1460-4068-B878-002E934A0AFA}"/>
              </a:ext>
            </a:extLst>
          </p:cNvPr>
          <p:cNvSpPr txBox="1"/>
          <p:nvPr/>
        </p:nvSpPr>
        <p:spPr>
          <a:xfrm>
            <a:off x="712537" y="3346466"/>
            <a:ext cx="35162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>
                <a:latin typeface="Arial" panose="020B0604020202020204" pitchFamily="34" charset="0"/>
                <a:cs typeface="Arial" panose="020B0604020202020204" pitchFamily="34" charset="0"/>
              </a:rPr>
              <a:t>Дјечак и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птица</a:t>
            </a:r>
          </a:p>
          <a:p>
            <a:r>
              <a:rPr lang="bs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Ахмет Хромаџић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631051-8C7E-40D7-83AA-CC2A23AECDB6}"/>
              </a:ext>
            </a:extLst>
          </p:cNvPr>
          <p:cNvSpPr txBox="1"/>
          <p:nvPr/>
        </p:nvSpPr>
        <p:spPr>
          <a:xfrm>
            <a:off x="881743" y="1828800"/>
            <a:ext cx="10989227" cy="3890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приче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је пријатељство дјечака и птице.</a:t>
            </a:r>
          </a:p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Радња се дешава у дјечаковој соби, током зиме и прољећа.</a:t>
            </a:r>
          </a:p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Поука приче је да се добро враћа добрим.</a:t>
            </a:r>
          </a:p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Ликови су дјечак и птица.</a:t>
            </a:r>
          </a:p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ДЈЕЧАК- болестан, добар, тужан, воли помагати, цијени другове</a:t>
            </a:r>
          </a:p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ПТИЦА – мала, добра, одан друг,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96774E-548E-41F1-822B-86F60D02F1A7}"/>
              </a:ext>
            </a:extLst>
          </p:cNvPr>
          <p:cNvSpPr txBox="1"/>
          <p:nvPr/>
        </p:nvSpPr>
        <p:spPr>
          <a:xfrm>
            <a:off x="4705907" y="877101"/>
            <a:ext cx="2780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Дјечак и птица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0B673E-EF50-43CD-A7C9-6A258D0B0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56" y="280018"/>
            <a:ext cx="2509157" cy="2240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6334BC-8200-4563-BFED-E1C98D241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729" y="267333"/>
            <a:ext cx="1562101" cy="174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3E2AC7-154B-4FEE-B293-12304C06B801}"/>
              </a:ext>
            </a:extLst>
          </p:cNvPr>
          <p:cNvSpPr txBox="1"/>
          <p:nvPr/>
        </p:nvSpPr>
        <p:spPr>
          <a:xfrm>
            <a:off x="965200" y="2032000"/>
            <a:ext cx="6261100" cy="3797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R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Болесни дјечак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R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Долазак посјетиоца на прозор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R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Прољеће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R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Дјечак говори другу сан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R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Птица је одлетјела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R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Повратак птице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R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Дјечак је оздравио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D2A5A7-FB2A-4278-9B50-E055D2F0787B}"/>
              </a:ext>
            </a:extLst>
          </p:cNvPr>
          <p:cNvSpPr txBox="1"/>
          <p:nvPr/>
        </p:nvSpPr>
        <p:spPr>
          <a:xfrm>
            <a:off x="965200" y="1028700"/>
            <a:ext cx="5967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sr-Cyrl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препричавања </a:t>
            </a: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приче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722EC3-5637-4E6A-8F08-D02B07324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631" y="530523"/>
            <a:ext cx="2984569" cy="57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9239"/>
          <a:stretch/>
        </p:blipFill>
        <p:spPr>
          <a:xfrm>
            <a:off x="8917054" y="3779135"/>
            <a:ext cx="2180931" cy="28339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05" y="849087"/>
            <a:ext cx="10674823" cy="40984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BA" sz="3600" b="1" dirty="0">
                <a:latin typeface="Arial" pitchFamily="34" charset="0"/>
                <a:cs typeface="Arial" pitchFamily="34" charset="0"/>
              </a:rPr>
              <a:t>О чему све требамо да водимо рачуна када пишемо писмени састав</a:t>
            </a:r>
            <a:r>
              <a:rPr lang="sr-Cyrl-BA" sz="3600" dirty="0">
                <a:latin typeface="Arial" pitchFamily="34" charset="0"/>
                <a:cs typeface="Arial" pitchFamily="34" charset="0"/>
              </a:rPr>
              <a:t>:</a:t>
            </a:r>
            <a:endParaRPr lang="de-DE" sz="3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Cyrl-BA" sz="3200" dirty="0">
              <a:latin typeface="Arial" pitchFamily="34" charset="0"/>
              <a:cs typeface="Arial" pitchFamily="34" charset="0"/>
            </a:endParaRPr>
          </a:p>
          <a:p>
            <a:r>
              <a:rPr lang="sr-Cyrl-BA" sz="3200" dirty="0" smtClean="0">
                <a:latin typeface="Arial" pitchFamily="34" charset="0"/>
                <a:cs typeface="Arial" pitchFamily="34" charset="0"/>
              </a:rPr>
              <a:t>Писмени</a:t>
            </a:r>
            <a:r>
              <a:rPr lang="sr-Cyrl-BA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3200" dirty="0">
                <a:latin typeface="Arial" pitchFamily="34" charset="0"/>
                <a:cs typeface="Arial" pitchFamily="34" charset="0"/>
              </a:rPr>
              <a:t>састав треба да има </a:t>
            </a:r>
            <a:r>
              <a:rPr lang="sr-Cyrl-BA" sz="3200" b="1" dirty="0">
                <a:latin typeface="Arial" pitchFamily="34" charset="0"/>
                <a:cs typeface="Arial" pitchFamily="34" charset="0"/>
              </a:rPr>
              <a:t>почетак</a:t>
            </a:r>
            <a:r>
              <a:rPr lang="sr-Cyrl-BA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sr-Cyrl-BA" sz="3200" b="1" dirty="0">
                <a:latin typeface="Arial" pitchFamily="34" charset="0"/>
                <a:cs typeface="Arial" pitchFamily="34" charset="0"/>
              </a:rPr>
              <a:t>средину</a:t>
            </a:r>
            <a:r>
              <a:rPr lang="sr-Cyrl-BA" sz="3200" dirty="0">
                <a:latin typeface="Arial" pitchFamily="34" charset="0"/>
                <a:cs typeface="Arial" pitchFamily="34" charset="0"/>
              </a:rPr>
              <a:t> и </a:t>
            </a:r>
            <a:r>
              <a:rPr lang="sr-Cyrl-BA" sz="3200" b="1" dirty="0">
                <a:latin typeface="Arial" pitchFamily="34" charset="0"/>
                <a:cs typeface="Arial" pitchFamily="34" charset="0"/>
              </a:rPr>
              <a:t>крај</a:t>
            </a:r>
            <a:r>
              <a:rPr lang="sr-Cyrl-BA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r-Cyrl-BA" sz="3200" dirty="0">
                <a:latin typeface="Arial" pitchFamily="34" charset="0"/>
                <a:cs typeface="Arial" pitchFamily="34" charset="0"/>
              </a:rPr>
              <a:t>На крају реченице увијек ставите </a:t>
            </a:r>
            <a:r>
              <a:rPr lang="sr-Cyrl-BA" sz="3200" b="1" dirty="0">
                <a:latin typeface="Arial" pitchFamily="34" charset="0"/>
                <a:cs typeface="Arial" pitchFamily="34" charset="0"/>
              </a:rPr>
              <a:t>одговарајући знак</a:t>
            </a:r>
            <a:r>
              <a:rPr lang="sr-Cyrl-BA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r-Cyrl-BA" sz="3200" dirty="0">
                <a:latin typeface="Arial" pitchFamily="34" charset="0"/>
                <a:cs typeface="Arial" pitchFamily="34" charset="0"/>
              </a:rPr>
              <a:t>Користите </a:t>
            </a:r>
            <a:r>
              <a:rPr lang="sr-Cyrl-BA" sz="3200" b="1" dirty="0">
                <a:latin typeface="Arial" pitchFamily="34" charset="0"/>
                <a:cs typeface="Arial" pitchFamily="34" charset="0"/>
              </a:rPr>
              <a:t>јасне</a:t>
            </a:r>
            <a:r>
              <a:rPr lang="sr-Cyrl-BA" sz="3200" dirty="0">
                <a:latin typeface="Arial" pitchFamily="34" charset="0"/>
                <a:cs typeface="Arial" pitchFamily="34" charset="0"/>
              </a:rPr>
              <a:t> реченице</a:t>
            </a:r>
            <a:r>
              <a:rPr lang="sr-Cyrl-BA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r-Cyrl-BA" sz="3200" dirty="0" smtClean="0">
                <a:latin typeface="Arial" pitchFamily="34" charset="0"/>
                <a:cs typeface="Arial" pitchFamily="34" charset="0"/>
              </a:rPr>
              <a:t>Не почињи реченице </a:t>
            </a:r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истим</a:t>
            </a:r>
            <a:r>
              <a:rPr lang="sr-Cyrl-BA" sz="3200" dirty="0" smtClean="0">
                <a:latin typeface="Arial" pitchFamily="34" charset="0"/>
                <a:cs typeface="Arial" pitchFamily="34" charset="0"/>
              </a:rPr>
              <a:t> ријечима.</a:t>
            </a:r>
            <a:endParaRPr lang="sr-Cyrl-BA" sz="3200" dirty="0">
              <a:latin typeface="Arial" pitchFamily="34" charset="0"/>
              <a:cs typeface="Arial" pitchFamily="34" charset="0"/>
            </a:endParaRPr>
          </a:p>
          <a:p>
            <a:r>
              <a:rPr lang="sr-Cyrl-BA" sz="3200" dirty="0">
                <a:latin typeface="Arial" pitchFamily="34" charset="0"/>
                <a:cs typeface="Arial" pitchFamily="34" charset="0"/>
              </a:rPr>
              <a:t>Рукопис треба да буде </a:t>
            </a:r>
            <a:r>
              <a:rPr lang="sr-Cyrl-BA" sz="3200" b="1" dirty="0">
                <a:latin typeface="Arial" pitchFamily="34" charset="0"/>
                <a:cs typeface="Arial" pitchFamily="34" charset="0"/>
              </a:rPr>
              <a:t>уредан</a:t>
            </a:r>
            <a:r>
              <a:rPr lang="sr-Cyrl-BA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8F12FA-D041-4F92-B3D3-8E2BA6335C83}"/>
              </a:ext>
            </a:extLst>
          </p:cNvPr>
          <p:cNvSpPr txBox="1"/>
          <p:nvPr/>
        </p:nvSpPr>
        <p:spPr>
          <a:xfrm>
            <a:off x="668540" y="1611342"/>
            <a:ext cx="10854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	Једне зиме у селу се разболио дјечак. Пријатељи су га обилазили да му вријеме брже прође. </a:t>
            </a:r>
          </a:p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	Једног јутра мала птица, смрзнута долетјела је до прозора и покуцала. То је дјечак видио, отворио је прозор,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угријао 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и нахранио птицу. Дјечак и птица су постали пријатељи. Дошло је прољеће, а дјечак није </a:t>
            </a:r>
            <a:r>
              <a:rPr lang="sr-Latn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здравио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	Једном је сањао како у шуми једе црвену јагоду и да је оздравио. Свој сан је испричао другу, а птица је слушала њихов разговор. Одлетјела је и неколико дана није долазила. Дјечак се забринуо за њу. </a:t>
            </a:r>
          </a:p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	Послије неколико дана птица се вратила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носећи 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кљуну 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црвену јагоду, баш онакву какву је дјечак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сањао.Он 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је појео јагоду и оздравио. Дјечак је знао да никада неће стећи бољег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пријатеља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B1FC5B-71B8-4B35-AEE4-213CA1C522D9}"/>
              </a:ext>
            </a:extLst>
          </p:cNvPr>
          <p:cNvSpPr txBox="1"/>
          <p:nvPr/>
        </p:nvSpPr>
        <p:spPr>
          <a:xfrm>
            <a:off x="2892559" y="722343"/>
            <a:ext cx="6472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Кратак 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садржај – укратко препричана прича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005C35-A83C-4BC7-923E-AFA075DDAB42}"/>
              </a:ext>
            </a:extLst>
          </p:cNvPr>
          <p:cNvSpPr txBox="1"/>
          <p:nvPr/>
        </p:nvSpPr>
        <p:spPr>
          <a:xfrm>
            <a:off x="2536375" y="979715"/>
            <a:ext cx="6386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D22D67-87F3-410A-8FD0-C7E3DFDE8D64}"/>
              </a:ext>
            </a:extLst>
          </p:cNvPr>
          <p:cNvSpPr txBox="1"/>
          <p:nvPr/>
        </p:nvSpPr>
        <p:spPr>
          <a:xfrm>
            <a:off x="1019906" y="1626046"/>
            <a:ext cx="46188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Препричај </a:t>
            </a:r>
            <a:r>
              <a:rPr lang="sr-Cyrl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укратко причу „Дјечак и птица“. </a:t>
            </a:r>
          </a:p>
          <a:p>
            <a:r>
              <a:rPr lang="sr-Cyrl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Користи план препричавања приликом писања писменог састава у својој свесци.</a:t>
            </a:r>
            <a:endParaRPr lang="sr-Cyrl-R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BFBB01-8865-49AE-A24A-E3B1E2025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24" y="2142741"/>
            <a:ext cx="3918857" cy="37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168</Words>
  <Application>Microsoft Office PowerPoint</Application>
  <PresentationFormat>Custom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Препричавање  Дјечак и птица Ахмет Хромаџић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Mirjana Brkić</dc:creator>
  <cp:lastModifiedBy>BCI SISTEMI</cp:lastModifiedBy>
  <cp:revision>18</cp:revision>
  <dcterms:created xsi:type="dcterms:W3CDTF">2021-01-14T11:29:52Z</dcterms:created>
  <dcterms:modified xsi:type="dcterms:W3CDTF">2021-01-15T11:48:44Z</dcterms:modified>
</cp:coreProperties>
</file>