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9" r:id="rId4"/>
    <p:sldId id="280" r:id="rId5"/>
    <p:sldId id="281" r:id="rId6"/>
    <p:sldId id="262" r:id="rId7"/>
    <p:sldId id="265" r:id="rId8"/>
    <p:sldId id="266" r:id="rId9"/>
    <p:sldId id="270" r:id="rId10"/>
    <p:sldId id="273" r:id="rId11"/>
    <p:sldId id="274" r:id="rId12"/>
    <p:sldId id="275" r:id="rId13"/>
    <p:sldId id="268" r:id="rId14"/>
    <p:sldId id="269" r:id="rId15"/>
    <p:sldId id="27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006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93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73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45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195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9662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257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07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39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239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20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678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09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62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48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9B4E48-1AF0-4DE4-ADC9-54B580AED4E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8FB193-C021-432A-9A66-ACF96FFF5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24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Анимације и прелази у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PowerPoint-u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7.разред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5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r="-36" b="5330"/>
          <a:stretch/>
        </p:blipFill>
        <p:spPr>
          <a:xfrm>
            <a:off x="-1" y="1673"/>
            <a:ext cx="12196293" cy="685632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6812924" y="2356833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</a:t>
            </a:r>
            <a:endParaRPr lang="sr-Latn-CS" dirty="0"/>
          </a:p>
        </p:txBody>
      </p:sp>
      <p:sp>
        <p:nvSpPr>
          <p:cNvPr id="6" name="Pravougaonik 5"/>
          <p:cNvSpPr/>
          <p:nvPr/>
        </p:nvSpPr>
        <p:spPr>
          <a:xfrm>
            <a:off x="6708971" y="2211946"/>
            <a:ext cx="3545883" cy="10367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Elipsa 6"/>
          <p:cNvSpPr/>
          <p:nvPr/>
        </p:nvSpPr>
        <p:spPr>
          <a:xfrm>
            <a:off x="4891826" y="759913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3</a:t>
            </a:r>
            <a:endParaRPr lang="sr-Latn-CS" dirty="0"/>
          </a:p>
        </p:txBody>
      </p:sp>
      <p:sp>
        <p:nvSpPr>
          <p:cNvPr id="8" name="Elipsa 7"/>
          <p:cNvSpPr/>
          <p:nvPr/>
        </p:nvSpPr>
        <p:spPr>
          <a:xfrm>
            <a:off x="2777544" y="12938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2</a:t>
            </a:r>
            <a:endParaRPr lang="sr-Latn-CS" dirty="0"/>
          </a:p>
        </p:txBody>
      </p:sp>
      <p:sp>
        <p:nvSpPr>
          <p:cNvPr id="10" name="Pravougaonik 9"/>
          <p:cNvSpPr/>
          <p:nvPr/>
        </p:nvSpPr>
        <p:spPr>
          <a:xfrm>
            <a:off x="4172756" y="489398"/>
            <a:ext cx="1493948" cy="86127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Pravougaonik 10"/>
          <p:cNvSpPr/>
          <p:nvPr/>
        </p:nvSpPr>
        <p:spPr>
          <a:xfrm>
            <a:off x="2678806" y="-26833"/>
            <a:ext cx="1493949" cy="7867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4815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-1" r="-141" b="5330"/>
          <a:stretch/>
        </p:blipFill>
        <p:spPr>
          <a:xfrm>
            <a:off x="12879" y="27431"/>
            <a:ext cx="12209172" cy="6856327"/>
          </a:xfrm>
          <a:prstGeom prst="rect">
            <a:avLst/>
          </a:prstGeom>
        </p:spPr>
      </p:pic>
      <p:sp>
        <p:nvSpPr>
          <p:cNvPr id="6" name="Pravougaonik 5"/>
          <p:cNvSpPr/>
          <p:nvPr/>
        </p:nvSpPr>
        <p:spPr>
          <a:xfrm>
            <a:off x="6786244" y="4195293"/>
            <a:ext cx="3684280" cy="10367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Pravougaonik 6"/>
          <p:cNvSpPr/>
          <p:nvPr/>
        </p:nvSpPr>
        <p:spPr>
          <a:xfrm>
            <a:off x="3374266" y="193183"/>
            <a:ext cx="798490" cy="3477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Pravougaonik 7"/>
          <p:cNvSpPr/>
          <p:nvPr/>
        </p:nvSpPr>
        <p:spPr>
          <a:xfrm>
            <a:off x="4172756" y="540913"/>
            <a:ext cx="927279" cy="6181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Elipsa 8"/>
          <p:cNvSpPr/>
          <p:nvPr/>
        </p:nvSpPr>
        <p:spPr>
          <a:xfrm>
            <a:off x="6542467" y="4195293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</a:t>
            </a:r>
            <a:endParaRPr lang="sr-Latn-CS" dirty="0"/>
          </a:p>
        </p:txBody>
      </p:sp>
      <p:sp>
        <p:nvSpPr>
          <p:cNvPr id="10" name="Elipsa 9"/>
          <p:cNvSpPr/>
          <p:nvPr/>
        </p:nvSpPr>
        <p:spPr>
          <a:xfrm>
            <a:off x="2691686" y="77272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2</a:t>
            </a:r>
            <a:endParaRPr lang="sr-Latn-CS" dirty="0"/>
          </a:p>
        </p:txBody>
      </p:sp>
      <p:sp>
        <p:nvSpPr>
          <p:cNvPr id="11" name="Elipsa 10"/>
          <p:cNvSpPr/>
          <p:nvPr/>
        </p:nvSpPr>
        <p:spPr>
          <a:xfrm>
            <a:off x="5100035" y="450760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3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9257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-1" r="-669" b="5518"/>
          <a:stretch/>
        </p:blipFill>
        <p:spPr>
          <a:xfrm>
            <a:off x="0" y="1674"/>
            <a:ext cx="12273566" cy="6856326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6889276" y="460423"/>
            <a:ext cx="1443355" cy="3123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Pravougaonik 5"/>
          <p:cNvSpPr/>
          <p:nvPr/>
        </p:nvSpPr>
        <p:spPr>
          <a:xfrm>
            <a:off x="10225825" y="2222682"/>
            <a:ext cx="1983347" cy="3123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Pravougaonik 6"/>
          <p:cNvSpPr/>
          <p:nvPr/>
        </p:nvSpPr>
        <p:spPr>
          <a:xfrm>
            <a:off x="9952301" y="3117526"/>
            <a:ext cx="1443355" cy="3123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Elipsa 7"/>
          <p:cNvSpPr/>
          <p:nvPr/>
        </p:nvSpPr>
        <p:spPr>
          <a:xfrm>
            <a:off x="7269662" y="772733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</a:t>
            </a:r>
            <a:endParaRPr lang="sr-Latn-CS" dirty="0"/>
          </a:p>
        </p:txBody>
      </p:sp>
      <p:sp>
        <p:nvSpPr>
          <p:cNvPr id="9" name="Elipsa 8"/>
          <p:cNvSpPr/>
          <p:nvPr/>
        </p:nvSpPr>
        <p:spPr>
          <a:xfrm>
            <a:off x="9884534" y="1475707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2</a:t>
            </a:r>
            <a:endParaRPr lang="sr-Latn-CS" dirty="0"/>
          </a:p>
        </p:txBody>
      </p:sp>
      <p:sp>
        <p:nvSpPr>
          <p:cNvPr id="10" name="Elipsa 9"/>
          <p:cNvSpPr/>
          <p:nvPr/>
        </p:nvSpPr>
        <p:spPr>
          <a:xfrm>
            <a:off x="11395656" y="2908479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3</a:t>
            </a:r>
            <a:endParaRPr lang="sr-Latn-CS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/>
          <a:srcRect l="35599" t="25904" r="35141" b="30695"/>
          <a:stretch/>
        </p:blipFill>
        <p:spPr>
          <a:xfrm>
            <a:off x="1728299" y="1497409"/>
            <a:ext cx="3567447" cy="2975019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1850264" y="3271535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4</a:t>
            </a:r>
            <a:endParaRPr lang="sr-Latn-CS" dirty="0"/>
          </a:p>
        </p:txBody>
      </p:sp>
      <p:sp>
        <p:nvSpPr>
          <p:cNvPr id="13" name="Pravougaonik 12"/>
          <p:cNvSpPr/>
          <p:nvPr/>
        </p:nvSpPr>
        <p:spPr>
          <a:xfrm>
            <a:off x="1728299" y="1519708"/>
            <a:ext cx="3567447" cy="295272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2850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Прелази између слајдова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1" y="3592286"/>
            <a:ext cx="9601196" cy="2283582"/>
          </a:xfrm>
        </p:spPr>
        <p:txBody>
          <a:bodyPr/>
          <a:lstStyle/>
          <a:p>
            <a:pPr marL="0" indent="0" algn="ctr">
              <a:buNone/>
            </a:pPr>
            <a:r>
              <a:rPr lang="sr-Cyrl-BA" dirty="0" smtClean="0"/>
              <a:t>Помоћу опције ПРЕЛАЗИ  можемо одредити на који начин ћемо  прелазити са слајда на слајд</a:t>
            </a:r>
            <a:r>
              <a:rPr lang="bs-Latn-BA"/>
              <a:t> </a:t>
            </a:r>
            <a:r>
              <a:rPr lang="bs-Latn-BA" smtClean="0"/>
              <a:t>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6341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-1" r="-352" b="5330"/>
          <a:stretch/>
        </p:blipFill>
        <p:spPr>
          <a:xfrm>
            <a:off x="0" y="1673"/>
            <a:ext cx="12234930" cy="6856327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95577" y="2416629"/>
            <a:ext cx="1707097" cy="10450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Pravougaonik 5"/>
          <p:cNvSpPr/>
          <p:nvPr/>
        </p:nvSpPr>
        <p:spPr>
          <a:xfrm>
            <a:off x="4119531" y="431074"/>
            <a:ext cx="1045030" cy="7707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Pravougaonik 6"/>
          <p:cNvSpPr/>
          <p:nvPr/>
        </p:nvSpPr>
        <p:spPr>
          <a:xfrm>
            <a:off x="2562212" y="171995"/>
            <a:ext cx="1045030" cy="3951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Pravougaonik 7"/>
          <p:cNvSpPr/>
          <p:nvPr/>
        </p:nvSpPr>
        <p:spPr>
          <a:xfrm>
            <a:off x="8443527" y="415077"/>
            <a:ext cx="2973410" cy="78670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Elipsa 8"/>
          <p:cNvSpPr/>
          <p:nvPr/>
        </p:nvSpPr>
        <p:spPr>
          <a:xfrm>
            <a:off x="1898251" y="2714682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</a:t>
            </a:r>
            <a:endParaRPr lang="sr-Latn-CS" dirty="0"/>
          </a:p>
        </p:txBody>
      </p:sp>
      <p:sp>
        <p:nvSpPr>
          <p:cNvPr id="10" name="Elipsa 9"/>
          <p:cNvSpPr/>
          <p:nvPr/>
        </p:nvSpPr>
        <p:spPr>
          <a:xfrm>
            <a:off x="2673155" y="492232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2</a:t>
            </a:r>
            <a:endParaRPr lang="sr-Latn-CS" dirty="0"/>
          </a:p>
        </p:txBody>
      </p:sp>
      <p:sp>
        <p:nvSpPr>
          <p:cNvPr id="11" name="Elipsa 10"/>
          <p:cNvSpPr/>
          <p:nvPr/>
        </p:nvSpPr>
        <p:spPr>
          <a:xfrm>
            <a:off x="5081640" y="193611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3</a:t>
            </a:r>
            <a:endParaRPr lang="sr-Latn-CS" dirty="0"/>
          </a:p>
        </p:txBody>
      </p:sp>
      <p:sp>
        <p:nvSpPr>
          <p:cNvPr id="13" name="Elipsa 12"/>
          <p:cNvSpPr/>
          <p:nvPr/>
        </p:nvSpPr>
        <p:spPr>
          <a:xfrm>
            <a:off x="11416937" y="527754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4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9991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r="70" b="5330"/>
          <a:stretch/>
        </p:blipFill>
        <p:spPr>
          <a:xfrm>
            <a:off x="0" y="1673"/>
            <a:ext cx="12183414" cy="6856327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141667" y="3563307"/>
            <a:ext cx="1476103" cy="89480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Pravougaonik 5"/>
          <p:cNvSpPr/>
          <p:nvPr/>
        </p:nvSpPr>
        <p:spPr>
          <a:xfrm>
            <a:off x="2703443" y="189885"/>
            <a:ext cx="622852" cy="4240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Pravougaonik 6"/>
          <p:cNvSpPr/>
          <p:nvPr/>
        </p:nvSpPr>
        <p:spPr>
          <a:xfrm>
            <a:off x="4200939" y="470453"/>
            <a:ext cx="940526" cy="6478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Pravougaonik 7"/>
          <p:cNvSpPr/>
          <p:nvPr/>
        </p:nvSpPr>
        <p:spPr>
          <a:xfrm>
            <a:off x="8488855" y="271860"/>
            <a:ext cx="2771328" cy="10450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Elipsa 8"/>
          <p:cNvSpPr/>
          <p:nvPr/>
        </p:nvSpPr>
        <p:spPr>
          <a:xfrm>
            <a:off x="1476103" y="2980400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</a:t>
            </a:r>
            <a:endParaRPr lang="sr-Latn-CS" dirty="0"/>
          </a:p>
        </p:txBody>
      </p:sp>
      <p:sp>
        <p:nvSpPr>
          <p:cNvPr id="10" name="Elipsa 9"/>
          <p:cNvSpPr/>
          <p:nvPr/>
        </p:nvSpPr>
        <p:spPr>
          <a:xfrm>
            <a:off x="2703443" y="613954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2</a:t>
            </a:r>
            <a:endParaRPr lang="sr-Latn-CS" dirty="0"/>
          </a:p>
        </p:txBody>
      </p:sp>
      <p:sp>
        <p:nvSpPr>
          <p:cNvPr id="11" name="Elipsa 10"/>
          <p:cNvSpPr/>
          <p:nvPr/>
        </p:nvSpPr>
        <p:spPr>
          <a:xfrm>
            <a:off x="4260668" y="1118295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3</a:t>
            </a:r>
            <a:endParaRPr lang="sr-Latn-CS" dirty="0"/>
          </a:p>
        </p:txBody>
      </p:sp>
      <p:sp>
        <p:nvSpPr>
          <p:cNvPr id="12" name="Elipsa 11"/>
          <p:cNvSpPr/>
          <p:nvPr/>
        </p:nvSpPr>
        <p:spPr>
          <a:xfrm>
            <a:off x="7885043" y="240466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4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5250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33668" cy="6856751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6375042" y="2562896"/>
            <a:ext cx="5179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dirty="0" smtClean="0">
                <a:solidFill>
                  <a:schemeClr val="bg1"/>
                </a:solidFill>
              </a:rPr>
              <a:t>Хвала вам на пажњи !</a:t>
            </a:r>
            <a:endParaRPr lang="sr-Latn-C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5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Додавање анимације објектима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2" y="3097845"/>
            <a:ext cx="9601196" cy="2066583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/>
              <a:t>Анимација објекта на слајду је визуелно кретање објекта по слајду. 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Додавањем анимације задржавате пажњу и будите занимање гледаоца за вашу презентацију.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22418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5652"/>
            <a:ext cx="12192000" cy="694240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233" y="494919"/>
            <a:ext cx="1347452" cy="1796603"/>
          </a:xfrm>
          <a:prstGeom prst="rect">
            <a:avLst/>
          </a:prstGeom>
        </p:spPr>
      </p:pic>
      <p:sp>
        <p:nvSpPr>
          <p:cNvPr id="6" name="Okvir za tekst 5"/>
          <p:cNvSpPr txBox="1"/>
          <p:nvPr/>
        </p:nvSpPr>
        <p:spPr>
          <a:xfrm>
            <a:off x="467529" y="1509486"/>
            <a:ext cx="5918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Ко је први човјек који је крочио на мјесец?</a:t>
            </a:r>
            <a:endParaRPr lang="sr-Latn-CS" sz="3200" dirty="0">
              <a:solidFill>
                <a:schemeClr val="bg1"/>
              </a:solidFill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769256" y="3715657"/>
            <a:ext cx="3802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НИЛ АРМСТРОНГ</a:t>
            </a:r>
          </a:p>
          <a:p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НОВАК ЂОКОВИЋ</a:t>
            </a:r>
          </a:p>
          <a:p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НИКОЛА КОЈО</a:t>
            </a:r>
            <a:endParaRPr lang="sr-Latn-C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09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22" y="0"/>
            <a:ext cx="12194222" cy="6856751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6981372" y="1667507"/>
            <a:ext cx="371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Тачан одговор је:</a:t>
            </a:r>
            <a:endParaRPr lang="sr-Latn-C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6485748" y="4222668"/>
            <a:ext cx="449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 АРМСТРОНГ</a:t>
            </a:r>
            <a:endParaRPr lang="sr-Latn-C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569499"/>
      </p:ext>
    </p:extLst>
  </p:cSld>
  <p:clrMapOvr>
    <a:masterClrMapping/>
  </p:clrMapOvr>
  <p:transition spd="slow" advClick="0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33668" cy="6856751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6375042" y="2562896"/>
            <a:ext cx="5179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dirty="0" smtClean="0">
                <a:solidFill>
                  <a:schemeClr val="bg1"/>
                </a:solidFill>
              </a:rPr>
              <a:t>Хвала вам на пажњи !</a:t>
            </a:r>
            <a:endParaRPr lang="sr-Latn-C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88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 cstate="print"/>
          <a:srcRect l="-1" r="679" b="5502"/>
          <a:stretch/>
        </p:blipFill>
        <p:spPr>
          <a:xfrm>
            <a:off x="92765" y="0"/>
            <a:ext cx="12817452" cy="6856326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8384146" y="2794715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</a:t>
            </a:r>
            <a:endParaRPr lang="sr-Latn-CS" dirty="0"/>
          </a:p>
        </p:txBody>
      </p:sp>
      <p:sp>
        <p:nvSpPr>
          <p:cNvPr id="10" name="Elipsa 9"/>
          <p:cNvSpPr/>
          <p:nvPr/>
        </p:nvSpPr>
        <p:spPr>
          <a:xfrm>
            <a:off x="5275391" y="1928471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3</a:t>
            </a:r>
            <a:endParaRPr lang="sr-Latn-CS" dirty="0"/>
          </a:p>
        </p:txBody>
      </p:sp>
      <p:sp>
        <p:nvSpPr>
          <p:cNvPr id="11" name="Elipsa 10"/>
          <p:cNvSpPr/>
          <p:nvPr/>
        </p:nvSpPr>
        <p:spPr>
          <a:xfrm>
            <a:off x="4442931" y="0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2</a:t>
            </a:r>
            <a:endParaRPr lang="sr-Latn-CS" dirty="0"/>
          </a:p>
        </p:txBody>
      </p:sp>
      <p:sp>
        <p:nvSpPr>
          <p:cNvPr id="13" name="Pravougaonik 12"/>
          <p:cNvSpPr/>
          <p:nvPr/>
        </p:nvSpPr>
        <p:spPr>
          <a:xfrm>
            <a:off x="7508382" y="1442433"/>
            <a:ext cx="2099257" cy="2562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Pravougaonik 13"/>
          <p:cNvSpPr/>
          <p:nvPr/>
        </p:nvSpPr>
        <p:spPr>
          <a:xfrm>
            <a:off x="3670338" y="0"/>
            <a:ext cx="1545185" cy="8306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Pravougaonik 14"/>
          <p:cNvSpPr/>
          <p:nvPr/>
        </p:nvSpPr>
        <p:spPr>
          <a:xfrm>
            <a:off x="4502798" y="1886614"/>
            <a:ext cx="1545185" cy="8306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5687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r="176" b="5330"/>
          <a:stretch/>
        </p:blipFill>
        <p:spPr>
          <a:xfrm>
            <a:off x="0" y="1673"/>
            <a:ext cx="12170535" cy="6856327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5402686" y="2952480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</a:t>
            </a:r>
            <a:endParaRPr lang="sr-Latn-CS" dirty="0"/>
          </a:p>
        </p:txBody>
      </p:sp>
      <p:sp>
        <p:nvSpPr>
          <p:cNvPr id="10" name="Elipsa 9"/>
          <p:cNvSpPr/>
          <p:nvPr/>
        </p:nvSpPr>
        <p:spPr>
          <a:xfrm>
            <a:off x="4217830" y="132006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2</a:t>
            </a:r>
            <a:endParaRPr lang="sr-Latn-CS" dirty="0"/>
          </a:p>
        </p:txBody>
      </p:sp>
      <p:sp>
        <p:nvSpPr>
          <p:cNvPr id="11" name="Elipsa 10"/>
          <p:cNvSpPr/>
          <p:nvPr/>
        </p:nvSpPr>
        <p:spPr>
          <a:xfrm>
            <a:off x="6999667" y="426608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3</a:t>
            </a:r>
            <a:endParaRPr lang="sr-Latn-CS" dirty="0"/>
          </a:p>
        </p:txBody>
      </p:sp>
      <p:sp>
        <p:nvSpPr>
          <p:cNvPr id="12" name="Elipsa 11"/>
          <p:cNvSpPr/>
          <p:nvPr/>
        </p:nvSpPr>
        <p:spPr>
          <a:xfrm>
            <a:off x="9298546" y="2395470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4</a:t>
            </a:r>
            <a:endParaRPr lang="sr-Latn-CS" dirty="0"/>
          </a:p>
        </p:txBody>
      </p:sp>
      <p:sp>
        <p:nvSpPr>
          <p:cNvPr id="13" name="Elipsa 12"/>
          <p:cNvSpPr/>
          <p:nvPr/>
        </p:nvSpPr>
        <p:spPr>
          <a:xfrm>
            <a:off x="4921774" y="5425223"/>
            <a:ext cx="682581" cy="7469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5</a:t>
            </a:r>
            <a:endParaRPr lang="sr-Latn-CS" dirty="0"/>
          </a:p>
        </p:txBody>
      </p:sp>
      <p:sp>
        <p:nvSpPr>
          <p:cNvPr id="15" name="Pravougaonik 14"/>
          <p:cNvSpPr/>
          <p:nvPr/>
        </p:nvSpPr>
        <p:spPr>
          <a:xfrm>
            <a:off x="3383924" y="207667"/>
            <a:ext cx="914400" cy="4378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6" name="Pravougaonik 15"/>
          <p:cNvSpPr/>
          <p:nvPr/>
        </p:nvSpPr>
        <p:spPr>
          <a:xfrm>
            <a:off x="2791746" y="2511379"/>
            <a:ext cx="3545883" cy="10367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7" name="Pravougaonik 16"/>
          <p:cNvSpPr/>
          <p:nvPr/>
        </p:nvSpPr>
        <p:spPr>
          <a:xfrm>
            <a:off x="6194738" y="426608"/>
            <a:ext cx="1569072" cy="8419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8" name="Pravougaonik 17"/>
          <p:cNvSpPr/>
          <p:nvPr/>
        </p:nvSpPr>
        <p:spPr>
          <a:xfrm>
            <a:off x="6603793" y="1384478"/>
            <a:ext cx="3545883" cy="388298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9" name="Pravougaonik 18"/>
          <p:cNvSpPr/>
          <p:nvPr/>
        </p:nvSpPr>
        <p:spPr>
          <a:xfrm>
            <a:off x="2831305" y="4005324"/>
            <a:ext cx="2773050" cy="21926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0137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Čuvar mesta za sadržaj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" r="-198" b="5352"/>
          <a:stretch/>
        </p:blipFill>
        <p:spPr>
          <a:xfrm>
            <a:off x="0" y="0"/>
            <a:ext cx="12222051" cy="6858000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8281115" y="476518"/>
            <a:ext cx="1569072" cy="8950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Pravougaonik 5"/>
          <p:cNvSpPr/>
          <p:nvPr/>
        </p:nvSpPr>
        <p:spPr>
          <a:xfrm>
            <a:off x="7109137" y="1674254"/>
            <a:ext cx="566671" cy="5924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22202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r="705" b="5330"/>
          <a:stretch/>
        </p:blipFill>
        <p:spPr>
          <a:xfrm>
            <a:off x="0" y="1672"/>
            <a:ext cx="12192000" cy="6856327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>
            <a:off x="8319752" y="476518"/>
            <a:ext cx="1698908" cy="8950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Pravougaonik 5"/>
          <p:cNvSpPr/>
          <p:nvPr/>
        </p:nvSpPr>
        <p:spPr>
          <a:xfrm>
            <a:off x="7164762" y="1661804"/>
            <a:ext cx="658234" cy="5859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3552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115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Анимације и прелази у MS PowerPoint-u</vt:lpstr>
      <vt:lpstr>Додавање анимације објектима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Прелази између слајдова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Мелодијска д- мол љествица</dc:title>
  <dc:creator>Windows User</dc:creator>
  <cp:lastModifiedBy>Aleksandra Stankovic</cp:lastModifiedBy>
  <cp:revision>39</cp:revision>
  <dcterms:created xsi:type="dcterms:W3CDTF">2020-11-16T08:55:22Z</dcterms:created>
  <dcterms:modified xsi:type="dcterms:W3CDTF">2021-01-21T11:42:27Z</dcterms:modified>
</cp:coreProperties>
</file>