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8" r:id="rId2"/>
    <p:sldId id="257" r:id="rId3"/>
    <p:sldId id="259" r:id="rId4"/>
    <p:sldId id="263" r:id="rId5"/>
    <p:sldId id="265" r:id="rId6"/>
    <p:sldId id="266" r:id="rId7"/>
    <p:sldId id="260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77338" y="898478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„А ЗАШТО ОН ВЕЖБА“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81554" y="379278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 РАДОВИЋ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3772" y="1120328"/>
            <a:ext cx="585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404" y="882805"/>
            <a:ext cx="8911687" cy="1280890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648" y="2409118"/>
            <a:ext cx="88204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Урадити анализу дјела, тј. одредити:</a:t>
            </a:r>
          </a:p>
          <a:p>
            <a:pPr>
              <a:lnSpc>
                <a:spcPct val="150000"/>
              </a:lnSpc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 радње: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Мјесто радње: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ликови: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Порука:</a:t>
            </a: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Душан Радовић (1922-1984)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146" y="1987067"/>
            <a:ext cx="9930188" cy="3777622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Рођен је у Нишу.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 је српски пјесник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писац, новинар, афористичар и ТВ уредник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Написао је радио драму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Капетан Џон Пиплфокс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књиге за дјецу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Поштована децо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Причам ти причу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Умро је у Београду.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livelib.ru/auface/426351/o/b165/Dushan_Rad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92" y="4018313"/>
            <a:ext cx="3594294" cy="2070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76" y="1255594"/>
            <a:ext cx="10932007" cy="810795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Читамо и проналазимо</a:t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непознате ријечи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32" y="2001931"/>
            <a:ext cx="9621671" cy="40934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МИЛЕ и РИСТА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икаквог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окренут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подиже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спушта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скакуће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трчи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чучне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неколико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Је’н-два-три-че-тири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наилази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радознало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посматра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престајући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ваљда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разумем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РИСТА: 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ојачам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833" y="503710"/>
            <a:ext cx="9662615" cy="5324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РИСТА: А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ојачаш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стално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А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онако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тренутак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Хоћу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бијем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Жилета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Наставља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Жилета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Онога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пекаре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Хоћу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бијем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свакога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спремам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РИСТА: А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бијеш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кредом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земљопис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“...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Упамтиће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изненађено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А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!...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Пауза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стално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л’мислиш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помаже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помаже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помаже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вежбао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пажљиво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посматра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нервозно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њега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обраћа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пажњу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њега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8173" y="682388"/>
            <a:ext cx="9976513" cy="5324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џеповима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л’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вежбамо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окреће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Порторико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дај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овде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Узме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Милета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гледајући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Је’н-два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!... 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РИСТА: 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Хајде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почиње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облачи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закопчава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хтео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Даћу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Венецуела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Хајде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Раскопчава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наставља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845" y="1078173"/>
            <a:ext cx="9266830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гледајући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Милета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одједном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тргне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толико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престајући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толико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вежбаш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Онако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МИЛЕ: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теби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РИСТА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закопчавајући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опрезно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гледајући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Милета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плоту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             З а в е с а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                                                                                               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Душан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Радовић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139" y="1146412"/>
            <a:ext cx="5067157" cy="760782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Записујемо: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631442" y="2183642"/>
            <a:ext cx="4912055" cy="717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„А зашто он вежба“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41296" y="2721185"/>
            <a:ext cx="3831027" cy="633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 Радовић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222" y="3331292"/>
            <a:ext cx="10818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Драмски текст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је књижевни текст писан по улогама и намијењен за извођење на позорници.</a:t>
            </a:r>
          </a:p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Радња у драми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чини низ међусобно повезаних догађаја који теку</a:t>
            </a:r>
          </a:p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један за другим, условљавајући се међусобно.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9579" y="1546490"/>
            <a:ext cx="10747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Непознате ријечи: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 – кулисе, намјештај и предмети којима се на позорници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дочарава мјесто и вријеме радње позоришног комада;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 – предмет који је потребан за позоришну представу;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 – ограда од грубе и необликоване даске;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земљопис – географија, школски предмет који се изучава у старијим разредима;</a:t>
            </a:r>
          </a:p>
          <a:p>
            <a:pPr marL="285750" indent="-285750">
              <a:buFontTx/>
              <a:buChar char="-"/>
            </a:pP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 – сличица;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Порторико и Венецуела – државе.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648" y="1117979"/>
            <a:ext cx="8534400" cy="685800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о дјелу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1392" y="2232546"/>
            <a:ext cx="81170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чему се говори у овом тексту?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Гдје се одвија радња? Када се то догодило?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су ликови у причи?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Објасни понашање и особине ликова из текста.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је Риста добар пријатељ? Зашто?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Испричај свој утисак о овој причи.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Прочитај биљешку о писцу.</a:t>
            </a:r>
          </a:p>
          <a:p>
            <a:pPr marL="342900" indent="-342900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817" y="6259132"/>
            <a:ext cx="33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 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139</TotalTime>
  <Words>325</Words>
  <Application>Microsoft Office PowerPoint</Application>
  <PresentationFormat>Prilagođavanje</PresentationFormat>
  <Paragraphs>57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Couture</vt:lpstr>
      <vt:lpstr>PowerPoint prezentacija</vt:lpstr>
      <vt:lpstr>Душан Радовић (1922-1984)</vt:lpstr>
      <vt:lpstr>Читамо и проналазимо  непознате ријечи</vt:lpstr>
      <vt:lpstr>PowerPoint prezentacija</vt:lpstr>
      <vt:lpstr>PowerPoint prezentacija</vt:lpstr>
      <vt:lpstr>PowerPoint prezentacija</vt:lpstr>
      <vt:lpstr> Записујемо:</vt:lpstr>
      <vt:lpstr>PowerPoint prezentacija</vt:lpstr>
      <vt:lpstr>Разговор о дјелу</vt:lpstr>
      <vt:lpstr>Задатак за самосталан рад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„А ЗАШТО ОН ВЕЖБА“</dc:title>
  <dc:creator>marina_uciteljica@yahoo.com</dc:creator>
  <cp:lastModifiedBy>tatjana</cp:lastModifiedBy>
  <cp:revision>19</cp:revision>
  <dcterms:created xsi:type="dcterms:W3CDTF">2020-03-29T09:55:23Z</dcterms:created>
  <dcterms:modified xsi:type="dcterms:W3CDTF">2020-04-08T18:33:53Z</dcterms:modified>
</cp:coreProperties>
</file>