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5" r:id="rId5"/>
    <p:sldId id="259" r:id="rId6"/>
    <p:sldId id="263" r:id="rId7"/>
    <p:sldId id="266" r:id="rId8"/>
    <p:sldId id="261" r:id="rId9"/>
    <p:sldId id="262" r:id="rId10"/>
    <p:sldId id="26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32D15A-816E-47B2-ABA8-E074CF983A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193377-F813-4F75-9BDE-73B5312DF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04950"/>
            <a:ext cx="7520940" cy="411480"/>
          </a:xfrm>
        </p:spPr>
        <p:txBody>
          <a:bodyPr/>
          <a:lstStyle/>
          <a:p>
            <a:pPr algn="ctr"/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Скакања и прескакања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7950"/>
            <a:ext cx="7520940" cy="2151487"/>
          </a:xfrm>
        </p:spPr>
        <p:txBody>
          <a:bodyPr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5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3: Истезање леђа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819150"/>
            <a:ext cx="2209800" cy="2819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Из клечећег положаја опружити руке према напријед и додирнути под, истежући леђа 20 секунди. Поново се вратити у клечећи положај.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81350"/>
            <a:ext cx="4178279" cy="13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0" y="4461857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1: подизање на прсте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1428750"/>
            <a:ext cx="22098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Из става спетног, са рукама низ тијело, дизати се на прсте 10 пута заредом.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18550"/>
            <a:ext cx="990600" cy="337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733800" y="3943350"/>
            <a:ext cx="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127173" y="4400550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2: Спуштање у чучањ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48300" y="1076664"/>
            <a:ext cx="2209800" cy="1876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Узручи и спусти се из усправног положаја у чучањ</a:t>
            </a:r>
          </a:p>
          <a:p>
            <a:pPr algn="ctr"/>
            <a:r>
              <a:rPr lang="sr-Cyrl-BA" dirty="0" smtClean="0"/>
              <a:t>10 пута заредом.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95350"/>
            <a:ext cx="9906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514600" y="1076664"/>
            <a:ext cx="0" cy="35048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134100" y="4501342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 Вјежба 3: скок увис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1148194"/>
            <a:ext cx="2209800" cy="24141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У усправном ставу и малом раскораку скакати увис у мјесту 10 пута</a:t>
            </a:r>
            <a:r>
              <a:rPr lang="sr-Cyrl-BA" dirty="0"/>
              <a:t>.</a:t>
            </a:r>
            <a:endParaRPr lang="sr-Cyrl-BA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52550"/>
            <a:ext cx="990600" cy="32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895600" y="1962150"/>
            <a:ext cx="0" cy="2314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96000" y="4475712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4: поза „дрво“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1657350"/>
            <a:ext cx="2209800" cy="1028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Став као на слици,</a:t>
            </a:r>
          </a:p>
          <a:p>
            <a:pPr algn="ctr"/>
            <a:r>
              <a:rPr lang="sr-Cyrl-BA" dirty="0" smtClean="0"/>
              <a:t>15 секунди.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95350"/>
            <a:ext cx="1685925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23709" y="4359275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Скакање и Прескакање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325755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тлу нацртати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(означити шпагом, концем) двије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паралелне црте на растојању 50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cm. Прескакати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„јарак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Пазити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доскок буде мек у почучњу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исте позиције, скок одразом десном ногом, доскок на обје, потом исто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лијевом (више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исте позиције одраз десном, доскок на лијеву и обрнуто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Одраз десном, доскок на десну и обрнуто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све из краћег залета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продуженог залета прескочити што шири „јарак“ скачући произвољно.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4362796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1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04950"/>
            <a:ext cx="7520940" cy="411480"/>
          </a:xfrm>
        </p:spPr>
        <p:txBody>
          <a:bodyPr/>
          <a:lstStyle/>
          <a:p>
            <a:pPr algn="ctr"/>
            <a:r>
              <a:rPr lang="sr-Cyrl-BA" dirty="0" smtClean="0"/>
              <a:t>Вјежбе истезања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1: положај „срећна беба“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1148194"/>
            <a:ext cx="2209800" cy="23379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Из лежећег положаја ухватити прсте од ногу, а затегнути кољена.</a:t>
            </a:r>
          </a:p>
          <a:p>
            <a:pPr algn="ctr"/>
            <a:r>
              <a:rPr lang="sr-Cyrl-BA" dirty="0" smtClean="0"/>
              <a:t>Држати тај положај 5 секунди и поновити вјежбу 5 пута.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00350"/>
            <a:ext cx="4038600" cy="200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514600" y="379095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61809" y="4476750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ВЈЕЖБА 2: ПОЛОЖАЈ „ЛЕПТИР“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1148194"/>
            <a:ext cx="2209800" cy="21093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У сједећем ставу привући стопала и ухватити их руком, а затим кољена спуштати према поду и подизати.</a:t>
            </a:r>
          </a:p>
          <a:p>
            <a:pPr algn="ctr"/>
            <a:r>
              <a:rPr lang="sr-Cyrl-BA" dirty="0" smtClean="0"/>
              <a:t>Вјежбу поновити</a:t>
            </a:r>
          </a:p>
          <a:p>
            <a:pPr algn="ctr"/>
            <a:r>
              <a:rPr lang="sr-Cyrl-BA" dirty="0" smtClean="0"/>
              <a:t> 10 пута.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695" y="1962150"/>
            <a:ext cx="2422784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6000" y="4405919"/>
            <a:ext cx="3048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4. РАЗРЕД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1285</TotalTime>
  <Words>308</Words>
  <Application>Microsoft Office PowerPoint</Application>
  <PresentationFormat>Projekcija na ekranu (16:9)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Angles</vt:lpstr>
      <vt:lpstr>Скакања и прескакања</vt:lpstr>
      <vt:lpstr>Вјежба 1: подизање на прсте</vt:lpstr>
      <vt:lpstr>Вјежба 2: Спуштање у чучањ</vt:lpstr>
      <vt:lpstr> Вјежба 3: скок увис</vt:lpstr>
      <vt:lpstr>Вјежба 4: поза „дрво“ </vt:lpstr>
      <vt:lpstr>Скакање и Прескакање</vt:lpstr>
      <vt:lpstr>Вјежбе истезања</vt:lpstr>
      <vt:lpstr>Вјежба 1: положај „срећна беба“</vt:lpstr>
      <vt:lpstr>ВЈЕЖБА 2: ПОЛОЖАЈ „ЛЕПТИР“</vt:lpstr>
      <vt:lpstr>ВЈЕЖБА 3: Истезање леђа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tatjana</cp:lastModifiedBy>
  <cp:revision>24</cp:revision>
  <dcterms:created xsi:type="dcterms:W3CDTF">2020-03-27T20:09:05Z</dcterms:created>
  <dcterms:modified xsi:type="dcterms:W3CDTF">2020-04-08T19:05:58Z</dcterms:modified>
</cp:coreProperties>
</file>