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70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737" autoAdjust="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7AC1-6F9B-4E26-847A-21C881605D41}" type="datetimeFigureOut">
              <a:rPr lang="sr-Latn-BA" smtClean="0"/>
              <a:t>16.3.2020.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FC81-0634-4B36-BC3E-EC105D5C7474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7AC1-6F9B-4E26-847A-21C881605D41}" type="datetimeFigureOut">
              <a:rPr lang="sr-Latn-BA" smtClean="0"/>
              <a:t>16.3.2020.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FC81-0634-4B36-BC3E-EC105D5C7474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7AC1-6F9B-4E26-847A-21C881605D41}" type="datetimeFigureOut">
              <a:rPr lang="sr-Latn-BA" smtClean="0"/>
              <a:t>16.3.2020.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FC81-0634-4B36-BC3E-EC105D5C7474}" type="slidenum">
              <a:rPr lang="sr-Latn-BA" smtClean="0"/>
              <a:t>‹#›</a:t>
            </a:fld>
            <a:endParaRPr lang="sr-Latn-B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7AC1-6F9B-4E26-847A-21C881605D41}" type="datetimeFigureOut">
              <a:rPr lang="sr-Latn-BA" smtClean="0"/>
              <a:t>16.3.2020.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FC81-0634-4B36-BC3E-EC105D5C7474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7AC1-6F9B-4E26-847A-21C881605D41}" type="datetimeFigureOut">
              <a:rPr lang="sr-Latn-BA" smtClean="0"/>
              <a:t>16.3.2020.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FC81-0634-4B36-BC3E-EC105D5C7474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7AC1-6F9B-4E26-847A-21C881605D41}" type="datetimeFigureOut">
              <a:rPr lang="sr-Latn-BA" smtClean="0"/>
              <a:t>16.3.2020.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FC81-0634-4B36-BC3E-EC105D5C7474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7AC1-6F9B-4E26-847A-21C881605D41}" type="datetimeFigureOut">
              <a:rPr lang="sr-Latn-BA" smtClean="0"/>
              <a:t>16.3.2020.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FC81-0634-4B36-BC3E-EC105D5C7474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7AC1-6F9B-4E26-847A-21C881605D41}" type="datetimeFigureOut">
              <a:rPr lang="sr-Latn-BA" smtClean="0"/>
              <a:t>16.3.2020.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FC81-0634-4B36-BC3E-EC105D5C7474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7AC1-6F9B-4E26-847A-21C881605D41}" type="datetimeFigureOut">
              <a:rPr lang="sr-Latn-BA" smtClean="0"/>
              <a:t>16.3.2020.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FC81-0634-4B36-BC3E-EC105D5C7474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7AC1-6F9B-4E26-847A-21C881605D41}" type="datetimeFigureOut">
              <a:rPr lang="sr-Latn-BA" smtClean="0"/>
              <a:t>16.3.2020.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FC81-0634-4B36-BC3E-EC105D5C7474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7AC1-6F9B-4E26-847A-21C881605D41}" type="datetimeFigureOut">
              <a:rPr lang="sr-Latn-BA" smtClean="0"/>
              <a:t>16.3.2020.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FC81-0634-4B36-BC3E-EC105D5C7474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E8A7AC1-6F9B-4E26-847A-21C881605D41}" type="datetimeFigureOut">
              <a:rPr lang="sr-Latn-BA" smtClean="0"/>
              <a:t>16.3.2020.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C4FC81-0634-4B36-BC3E-EC105D5C7474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920880" cy="1656185"/>
          </a:xfrm>
        </p:spPr>
        <p:txBody>
          <a:bodyPr/>
          <a:lstStyle/>
          <a:p>
            <a:r>
              <a:rPr lang="sr-Cyrl-RS" dirty="0"/>
              <a:t>АНГЛОАМЕРИКА-САД</a:t>
            </a:r>
            <a:endParaRPr lang="sr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0CBB4-4AB1-4EDA-857A-94606CC0C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07" y="2492896"/>
            <a:ext cx="2698601" cy="24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/>
              <a:t>Како се зове најпознатији водопад на Свијету?</a:t>
            </a:r>
            <a:endParaRPr lang="sr-Latn-B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6E513-E189-4FB1-A68C-523CFFA5A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636912"/>
            <a:ext cx="71437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1FE4F3-5CC4-4A47-A767-FD934F9DC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640960" cy="528177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F693C77-998A-4F00-95AD-987F24C6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Како се зове познати мост и у ком граду се налази?</a:t>
            </a:r>
            <a:endParaRPr lang="bs-Latn-BA" sz="2800" dirty="0"/>
          </a:p>
        </p:txBody>
      </p:sp>
    </p:spTree>
    <p:extLst>
      <p:ext uri="{BB962C8B-B14F-4D97-AF65-F5344CB8AC3E}">
        <p14:creationId xmlns:p14="http://schemas.microsoft.com/office/powerpoint/2010/main" val="9662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591056"/>
            <a:ext cx="7408333" cy="299007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r-Cyrl-BA" dirty="0"/>
              <a:t>Америка као континент ’’Новог свијета’’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Откриће и назив (Кристифор Колумбо и Америго Веспучи)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Подјела Америке</a:t>
            </a:r>
          </a:p>
          <a:p>
            <a:pPr lvl="2">
              <a:buFont typeface="Wingdings" pitchFamily="2" charset="2"/>
              <a:buChar char="Ø"/>
            </a:pPr>
            <a:r>
              <a:rPr lang="sr-Cyrl-BA" sz="2400" dirty="0"/>
              <a:t>Сјеверна и Јужна Америка</a:t>
            </a:r>
          </a:p>
          <a:p>
            <a:pPr lvl="2">
              <a:buFont typeface="Wingdings" pitchFamily="2" charset="2"/>
              <a:buChar char="Ø"/>
            </a:pPr>
            <a:r>
              <a:rPr lang="sr-Cyrl-BA" sz="2400" dirty="0"/>
              <a:t>Англоамерика и Латинска Америка</a:t>
            </a:r>
            <a:r>
              <a:rPr lang="sr-Cyrl-BA" sz="2800" dirty="0"/>
              <a:t>		</a:t>
            </a:r>
          </a:p>
          <a:p>
            <a:pPr>
              <a:buFont typeface="Wingdings" pitchFamily="2" charset="2"/>
              <a:buChar char="§"/>
            </a:pPr>
            <a:endParaRPr lang="sr-Latn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Понављање</a:t>
            </a:r>
            <a:endParaRPr lang="sr-Latn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01F5F-7F06-4A7B-9E28-9DE8A16F5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77072"/>
            <a:ext cx="1733550" cy="2638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3034D2-5641-404F-B61F-C1FEC1288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04983"/>
            <a:ext cx="2178826" cy="25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5947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sr-Cyrl-BA" dirty="0"/>
              <a:t>Повољан географски положај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Четири рељефне цјелине (Канадски штит, Кордиљери, Апалачи, Велика средишња низија)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Основни типови климе (Умјерено-континентална, субполарна, океанска)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Ријеке Англоамерике отичу у три слива (навести најпознатије ријеке за сваки слив, посебно истакнути Мисисипи са Мисуријем)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Највећа језера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Прерије као специфична вегетациона област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Појаве урагана и торнада</a:t>
            </a:r>
          </a:p>
          <a:p>
            <a:pPr>
              <a:buFont typeface="Wingdings" pitchFamily="2" charset="2"/>
              <a:buChar char="§"/>
            </a:pPr>
            <a:endParaRPr lang="sr-Cyrl-BA" dirty="0"/>
          </a:p>
          <a:p>
            <a:pPr>
              <a:buFont typeface="Wingdings" pitchFamily="2" charset="2"/>
              <a:buChar char="§"/>
            </a:pPr>
            <a:endParaRPr lang="sr-Cyrl-BA" dirty="0"/>
          </a:p>
          <a:p>
            <a:pPr>
              <a:buFont typeface="Wingdings" pitchFamily="2" charset="2"/>
              <a:buChar char="§"/>
            </a:pPr>
            <a:endParaRPr lang="sr-Cyrl-BA" sz="2800" dirty="0"/>
          </a:p>
          <a:p>
            <a:pPr>
              <a:buFont typeface="Wingdings" pitchFamily="2" charset="2"/>
              <a:buChar char="§"/>
            </a:pPr>
            <a:endParaRPr lang="sr-Cyrl-BA" sz="2800" dirty="0"/>
          </a:p>
          <a:p>
            <a:pPr marL="0" indent="0">
              <a:buNone/>
            </a:pPr>
            <a:endParaRPr lang="sr-Cyrl-BA" sz="2800" dirty="0"/>
          </a:p>
          <a:p>
            <a:pPr>
              <a:buFont typeface="Wingdings" pitchFamily="2" charset="2"/>
              <a:buChar char="§"/>
            </a:pPr>
            <a:endParaRPr lang="sr-Cyrl-BA" sz="2800" dirty="0"/>
          </a:p>
          <a:p>
            <a:pPr>
              <a:buFont typeface="Wingdings" pitchFamily="2" charset="2"/>
              <a:buChar char="§"/>
            </a:pPr>
            <a:endParaRPr lang="sr-Cyrl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Англоамерика</a:t>
            </a:r>
            <a:br>
              <a:rPr lang="sr-Cyrl-BA" dirty="0"/>
            </a:br>
            <a:r>
              <a:rPr lang="sr-Cyrl-BA" sz="3600" dirty="0"/>
              <a:t>природно-географска обиљежја</a:t>
            </a:r>
            <a:endParaRPr lang="sr-Latn-BA" sz="3600" dirty="0"/>
          </a:p>
        </p:txBody>
      </p:sp>
    </p:spTree>
    <p:extLst>
      <p:ext uri="{BB962C8B-B14F-4D97-AF65-F5344CB8AC3E}">
        <p14:creationId xmlns:p14="http://schemas.microsoft.com/office/powerpoint/2010/main" val="29693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sr-Cyrl-BA" dirty="0"/>
              <a:t>Слабо и неравномјерно насељен континент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Расна структура континента; старосједиоци и досељеници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Привредно најразвијенији континент 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Двије државе:</a:t>
            </a:r>
          </a:p>
          <a:p>
            <a:pPr lvl="2">
              <a:buFont typeface="Wingdings" pitchFamily="2" charset="2"/>
              <a:buChar char="Ø"/>
            </a:pPr>
            <a:r>
              <a:rPr lang="sr-Cyrl-BA" sz="2400" dirty="0"/>
              <a:t>Канада (друга земља Свијета по површини) </a:t>
            </a:r>
          </a:p>
          <a:p>
            <a:pPr lvl="2">
              <a:buFont typeface="Wingdings" pitchFamily="2" charset="2"/>
              <a:buChar char="Ø"/>
            </a:pPr>
            <a:r>
              <a:rPr lang="sr-Cyrl-BA" sz="2400" dirty="0"/>
              <a:t>Сједињене америчке државе (трећа земља Свијета по површини)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Англоамерика</a:t>
            </a:r>
            <a:br>
              <a:rPr lang="sr-Cyrl-BA" dirty="0"/>
            </a:br>
            <a:r>
              <a:rPr lang="sr-Cyrl-BA" sz="3600" dirty="0"/>
              <a:t>друштвено-географска обиљежја</a:t>
            </a:r>
            <a:endParaRPr lang="sr-Latn-BA" sz="3600" dirty="0"/>
          </a:p>
        </p:txBody>
      </p:sp>
    </p:spTree>
    <p:extLst>
      <p:ext uri="{BB962C8B-B14F-4D97-AF65-F5344CB8AC3E}">
        <p14:creationId xmlns:p14="http://schemas.microsoft.com/office/powerpoint/2010/main" val="32167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8164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sr-Cyrl-BA" dirty="0"/>
              <a:t>50 савезних држава ( једна од њих носи назив као и главни град – Вашингтон)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Највећа војна и економска сила Свијета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Најнасељенији дијелови државе (конурбације на Источној и Западној обали и око Великих језера)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Најразвијеније гране привреде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Познате мултинационалне компаније</a:t>
            </a:r>
          </a:p>
          <a:p>
            <a:pPr>
              <a:buFont typeface="Wingdings" pitchFamily="2" charset="2"/>
              <a:buChar char="§"/>
            </a:pPr>
            <a:r>
              <a:rPr lang="sr-Cyrl-BA" dirty="0"/>
              <a:t>Највеће туристичке знаменитости	</a:t>
            </a:r>
            <a:r>
              <a:rPr lang="sr-Cyrl-BA" sz="2800" dirty="0"/>
              <a:t>			</a:t>
            </a:r>
            <a:endParaRPr lang="sr-Latn-B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САД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8369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На контурне ( нијеме) карте ваневропских континената или контурне карте у радним свескама (стр.63 и 64) унијети:</a:t>
            </a:r>
          </a:p>
          <a:p>
            <a:pPr lvl="2">
              <a:buFont typeface="Wingdings" pitchFamily="2" charset="2"/>
              <a:buChar char="Ø"/>
            </a:pPr>
            <a:r>
              <a:rPr lang="sr-Cyrl-BA" sz="2400" dirty="0"/>
              <a:t>Основне природно-географске елементе Англоамерике (ријеке, планине, језера, острва и полуострва)</a:t>
            </a:r>
          </a:p>
          <a:p>
            <a:pPr lvl="2">
              <a:buFont typeface="Wingdings" pitchFamily="2" charset="2"/>
              <a:buChar char="Ø"/>
            </a:pPr>
            <a:r>
              <a:rPr lang="sr-Cyrl-BA" sz="2400" dirty="0"/>
              <a:t>Двије државе Англоамерике и њихове највеће градове (посебно издвојити главне градове) </a:t>
            </a:r>
          </a:p>
          <a:p>
            <a:pPr>
              <a:buFont typeface="Wingdings" pitchFamily="2" charset="2"/>
              <a:buChar char="§"/>
            </a:pPr>
            <a:endParaRPr lang="sr-Cyrl-R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Latn-BA" sz="2800" dirty="0">
              <a:solidFill>
                <a:schemeClr val="tx1"/>
              </a:solidFill>
            </a:endParaRPr>
          </a:p>
          <a:p>
            <a:endParaRPr lang="sr-Latn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Задаци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6023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2800" dirty="0"/>
              <a:t>Који је град на слици?</a:t>
            </a:r>
            <a:endParaRPr lang="sr-Latn-BA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C7E4BB-18A4-4E77-B64C-E8A516F60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91056"/>
            <a:ext cx="76009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2800" dirty="0"/>
              <a:t>Који је најдубљи кањон Свијета?</a:t>
            </a:r>
            <a:endParaRPr lang="sr-Latn-B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D30A1-5E3A-406B-BC31-06FF131E6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2924944"/>
            <a:ext cx="889248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/>
          <a:lstStyle/>
          <a:p>
            <a:pPr algn="l"/>
            <a:r>
              <a:rPr lang="sr-Cyrl-BA" dirty="0"/>
              <a:t> </a:t>
            </a:r>
            <a:r>
              <a:rPr lang="sr-Cyrl-BA" sz="2800" dirty="0"/>
              <a:t>Познати туристички град са слике је...</a:t>
            </a:r>
            <a:endParaRPr lang="sr-Latn-B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8E00B-ED68-4DF4-BC8D-93198FE4C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495822"/>
            <a:ext cx="71437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408</TotalTime>
  <Words>277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Candara</vt:lpstr>
      <vt:lpstr>Symbol</vt:lpstr>
      <vt:lpstr>Wingdings</vt:lpstr>
      <vt:lpstr>Waveform</vt:lpstr>
      <vt:lpstr>АНГЛОАМЕРИКА-САД</vt:lpstr>
      <vt:lpstr>Понављање</vt:lpstr>
      <vt:lpstr>Англоамерика природно-географска обиљежја</vt:lpstr>
      <vt:lpstr>Англоамерика друштвено-географска обиљежја</vt:lpstr>
      <vt:lpstr>САД</vt:lpstr>
      <vt:lpstr>Задаци</vt:lpstr>
      <vt:lpstr>Који је град на слици?</vt:lpstr>
      <vt:lpstr>Који је најдубљи кањон Свијета?</vt:lpstr>
      <vt:lpstr> Познати туристички град са слике је...</vt:lpstr>
      <vt:lpstr>Како се зове најпознатији водопад на Свијету?</vt:lpstr>
      <vt:lpstr>Како се зове познати мост и у ком граду се налази?</vt:lpstr>
    </vt:vector>
  </TitlesOfParts>
  <Company>Menadžer Kompanija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ЗЕМЉЕ БЕНЕЛУКСА</dc:title>
  <dc:creator>Nenad Burgić</dc:creator>
  <cp:lastModifiedBy>TamaraSimic</cp:lastModifiedBy>
  <cp:revision>42</cp:revision>
  <dcterms:created xsi:type="dcterms:W3CDTF">2018-03-19T22:08:24Z</dcterms:created>
  <dcterms:modified xsi:type="dcterms:W3CDTF">2020-03-16T22:14:56Z</dcterms:modified>
</cp:coreProperties>
</file>