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9C-ABF3-4B01-AE10-6CBF7B39C6DD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9340-DADE-421C-BF9D-D69F649F50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9C-ABF3-4B01-AE10-6CBF7B39C6DD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9340-DADE-421C-BF9D-D69F649F50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9C-ABF3-4B01-AE10-6CBF7B39C6DD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9340-DADE-421C-BF9D-D69F649F50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9C-ABF3-4B01-AE10-6CBF7B39C6DD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9340-DADE-421C-BF9D-D69F649F50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9C-ABF3-4B01-AE10-6CBF7B39C6DD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9340-DADE-421C-BF9D-D69F649F50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9C-ABF3-4B01-AE10-6CBF7B39C6DD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9340-DADE-421C-BF9D-D69F649F50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9C-ABF3-4B01-AE10-6CBF7B39C6DD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9340-DADE-421C-BF9D-D69F649F50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9C-ABF3-4B01-AE10-6CBF7B39C6DD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9340-DADE-421C-BF9D-D69F649F50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9C-ABF3-4B01-AE10-6CBF7B39C6DD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9340-DADE-421C-BF9D-D69F649F50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9C-ABF3-4B01-AE10-6CBF7B39C6DD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9340-DADE-421C-BF9D-D69F649F50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9C-ABF3-4B01-AE10-6CBF7B39C6DD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9340-DADE-421C-BF9D-D69F649F50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C619C-ABF3-4B01-AE10-6CBF7B39C6DD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9340-DADE-421C-BF9D-D69F649F50B9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WILLKOMMEN im Deutschunterricht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s-Latn-BA" sz="4000" b="1" dirty="0" smtClean="0">
                <a:solidFill>
                  <a:schemeClr val="tx1"/>
                </a:solidFill>
              </a:rPr>
              <a:t>6. Klasse</a:t>
            </a:r>
            <a:endParaRPr lang="bs-Latn-BA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edja Bozic\Desktop\deutsche flag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57166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d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0"/>
            <a:ext cx="59293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143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72866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NEUE LEKTION</a:t>
            </a:r>
            <a:endParaRPr lang="bs-Latn-BA" dirty="0"/>
          </a:p>
        </p:txBody>
      </p:sp>
      <p:pic>
        <p:nvPicPr>
          <p:cNvPr id="5" name="Content Placeholder 4" descr="Bild 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3857652" cy="4525963"/>
          </a:xfrm>
        </p:spPr>
      </p:pic>
      <p:pic>
        <p:nvPicPr>
          <p:cNvPr id="6" name="Content Placeholder 5" descr="Bild 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600200"/>
            <a:ext cx="400052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0723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Hier ist mein Klassenzimmer</a:t>
            </a:r>
            <a:endParaRPr lang="bs-Latn-BA" dirty="0"/>
          </a:p>
        </p:txBody>
      </p:sp>
      <p:pic>
        <p:nvPicPr>
          <p:cNvPr id="5" name="Content Placeholder 4" descr="Bild 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00200"/>
            <a:ext cx="4143404" cy="4525963"/>
          </a:xfrm>
        </p:spPr>
      </p:pic>
      <p:pic>
        <p:nvPicPr>
          <p:cNvPr id="6" name="Content Placeholder 5" descr="Bild 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1600200"/>
            <a:ext cx="400705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</a:t>
            </a:r>
            <a:r>
              <a:rPr lang="bs-Latn-BA" dirty="0" smtClean="0"/>
              <a:t>en Wortschatz wiederholen</a:t>
            </a:r>
            <a:endParaRPr lang="bs-Latn-BA" dirty="0"/>
          </a:p>
        </p:txBody>
      </p:sp>
      <p:pic>
        <p:nvPicPr>
          <p:cNvPr id="4" name="Content Placeholder 3" descr="Bild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6357982" cy="485778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WILLKOMMEN im Deutschunterricht</vt:lpstr>
      <vt:lpstr>Slide 2</vt:lpstr>
      <vt:lpstr>Slide 3</vt:lpstr>
      <vt:lpstr>Slide 4</vt:lpstr>
      <vt:lpstr>NEUE LEKTION</vt:lpstr>
      <vt:lpstr>Slide 6</vt:lpstr>
      <vt:lpstr>Hier ist mein Klassenzimmer</vt:lpstr>
      <vt:lpstr>den Wortschatz wiederholen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im Deutschunterricht</dc:title>
  <dc:creator>Pedja Bozic</dc:creator>
  <cp:lastModifiedBy>Pedja Bozic</cp:lastModifiedBy>
  <cp:revision>5</cp:revision>
  <dcterms:created xsi:type="dcterms:W3CDTF">2020-03-17T17:04:14Z</dcterms:created>
  <dcterms:modified xsi:type="dcterms:W3CDTF">2020-03-17T17:51:27Z</dcterms:modified>
</cp:coreProperties>
</file>