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1" r:id="rId4"/>
    <p:sldId id="262" r:id="rId5"/>
    <p:sldId id="263" r:id="rId6"/>
    <p:sldId id="267" r:id="rId7"/>
    <p:sldId id="268" r:id="rId8"/>
    <p:sldId id="269" r:id="rId9"/>
    <p:sldId id="270" r:id="rId10"/>
    <p:sldId id="271" r:id="rId11"/>
    <p:sldId id="264" r:id="rId12"/>
    <p:sldId id="266" r:id="rId13"/>
    <p:sldId id="257" r:id="rId14"/>
    <p:sldId id="260" r:id="rId15"/>
    <p:sldId id="25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5F9B-CD2F-416F-88C2-2DB2191BC94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F978-1493-42BB-B5E9-346D894CC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5F9B-CD2F-416F-88C2-2DB2191BC94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F978-1493-42BB-B5E9-346D894CC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5F9B-CD2F-416F-88C2-2DB2191BC94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F978-1493-42BB-B5E9-346D894CC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5F9B-CD2F-416F-88C2-2DB2191BC94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F978-1493-42BB-B5E9-346D894CC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5F9B-CD2F-416F-88C2-2DB2191BC94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F978-1493-42BB-B5E9-346D894CC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5F9B-CD2F-416F-88C2-2DB2191BC94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F978-1493-42BB-B5E9-346D894CC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5F9B-CD2F-416F-88C2-2DB2191BC94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F978-1493-42BB-B5E9-346D894CC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5F9B-CD2F-416F-88C2-2DB2191BC94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F978-1493-42BB-B5E9-346D894CC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5F9B-CD2F-416F-88C2-2DB2191BC94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F978-1493-42BB-B5E9-346D894CC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5F9B-CD2F-416F-88C2-2DB2191BC94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F978-1493-42BB-B5E9-346D894CC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5F9B-CD2F-416F-88C2-2DB2191BC94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F978-1493-42BB-B5E9-346D894CC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15F9B-CD2F-416F-88C2-2DB2191BC94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7F978-1493-42BB-B5E9-346D894CC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23950"/>
            <a:ext cx="7772400" cy="1102519"/>
          </a:xfrm>
        </p:spPr>
        <p:txBody>
          <a:bodyPr>
            <a:normAutofit/>
          </a:bodyPr>
          <a:lstStyle/>
          <a:p>
            <a:r>
              <a:rPr lang="sr-Cyrl-BA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ОРНАМЕНТИ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24150"/>
            <a:ext cx="3838575" cy="1190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552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52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33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РАДОВИ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4074" r="4568" b="2592"/>
          <a:stretch/>
        </p:blipFill>
        <p:spPr>
          <a:xfrm rot="16200000">
            <a:off x="347544" y="709489"/>
            <a:ext cx="3887802" cy="3799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65145"/>
            <a:ext cx="4267200" cy="38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52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33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РАДОВИ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7037" r="6373" b="8518"/>
          <a:stretch/>
        </p:blipFill>
        <p:spPr>
          <a:xfrm>
            <a:off x="4343400" y="502682"/>
            <a:ext cx="4343400" cy="4050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073" r="2222" b="10001"/>
          <a:stretch/>
        </p:blipFill>
        <p:spPr>
          <a:xfrm>
            <a:off x="152400" y="502682"/>
            <a:ext cx="3886200" cy="40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5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4350"/>
            <a:ext cx="42672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0602" r="24166" b="12315"/>
          <a:stretch/>
        </p:blipFill>
        <p:spPr>
          <a:xfrm>
            <a:off x="228600" y="514350"/>
            <a:ext cx="4038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5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3" y="312881"/>
            <a:ext cx="8649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sr-Cyrl-BA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sr-Latn-BA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 је украсна шара у којој се понављају облици у низу.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10392"/>
            <a:ext cx="754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sr-Latn-BA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Орнаментални мотиви могу бити:</a:t>
            </a:r>
          </a:p>
          <a:p>
            <a:endParaRPr lang="sr-Cyrl-BA" sz="24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sr-Cyrl-BA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Орнаменти са мотивима биљака</a:t>
            </a:r>
          </a:p>
          <a:p>
            <a:pPr marL="457200" indent="-457200">
              <a:buAutoNum type="arabicPeriod"/>
            </a:pPr>
            <a:endParaRPr lang="sr-Cyrl-BA" sz="24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sr-Cyrl-BA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Орнаменти са мотивима животиња</a:t>
            </a:r>
          </a:p>
          <a:p>
            <a:pPr marL="457200" indent="-457200"/>
            <a:endParaRPr lang="sr-Cyrl-BA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sr-Cyrl-BA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Орнаменти са мотивима геометријских облика</a:t>
            </a:r>
          </a:p>
        </p:txBody>
      </p:sp>
      <p:pic>
        <p:nvPicPr>
          <p:cNvPr id="4" name="Picture 3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829" y="2030464"/>
            <a:ext cx="1371600" cy="689812"/>
          </a:xfrm>
          <a:prstGeom prst="rect">
            <a:avLst/>
          </a:prstGeom>
        </p:spPr>
      </p:pic>
      <p:pic>
        <p:nvPicPr>
          <p:cNvPr id="5" name="Picture 4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906117"/>
            <a:ext cx="1317172" cy="838201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1" y="3977207"/>
            <a:ext cx="129540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552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6864">
            <a:off x="534632" y="437983"/>
            <a:ext cx="2743200" cy="1666875"/>
          </a:xfrm>
          <a:prstGeom prst="rect">
            <a:avLst/>
          </a:prstGeom>
        </p:spPr>
      </p:pic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0533">
            <a:off x="5975086" y="2570071"/>
            <a:ext cx="2640896" cy="1876426"/>
          </a:xfrm>
          <a:prstGeom prst="rect">
            <a:avLst/>
          </a:prstGeom>
        </p:spPr>
      </p:pic>
      <p:pic>
        <p:nvPicPr>
          <p:cNvPr id="10" name="Picture 9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07536">
            <a:off x="692389" y="2630620"/>
            <a:ext cx="2637790" cy="1755329"/>
          </a:xfrm>
          <a:prstGeom prst="rect">
            <a:avLst/>
          </a:prstGeom>
        </p:spPr>
      </p:pic>
      <p:pic>
        <p:nvPicPr>
          <p:cNvPr id="8" name="Picture 7" descr="IMG_885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7020">
            <a:off x="5839360" y="715098"/>
            <a:ext cx="2255613" cy="150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667" y="2346412"/>
            <a:ext cx="2057400" cy="23329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3843752">
            <a:off x="4118134" y="103079"/>
            <a:ext cx="1542956" cy="26929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552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77881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</a:p>
          <a:p>
            <a:r>
              <a:rPr lang="sr-Cyrl-BA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Покушај да направиш </a:t>
            </a:r>
            <a:r>
              <a:rPr lang="sr-Cyrl-BA" sz="2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украсни папир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 што ћеш </a:t>
            </a:r>
            <a:r>
              <a:rPr lang="ru-RU" sz="2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користити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неку </a:t>
            </a:r>
            <a:r>
              <a:rPr lang="ru-RU" sz="2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врста орнамената</a:t>
            </a:r>
            <a:r>
              <a:rPr lang="sr-Cyrl-BA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Cyrl-BA" sz="2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рад је потребно: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папир у боји или лист из блока,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шналице, лего коцке, дијелови</a:t>
            </a:r>
          </a:p>
          <a:p>
            <a:pPr marL="228600" indent="-228600"/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играчака, флашице и друго,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темпере,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еткица и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вода.</a:t>
            </a:r>
          </a:p>
          <a:p>
            <a:pPr>
              <a:buFontTx/>
              <a:buChar char="-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352622"/>
            <a:ext cx="269421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 савјет</a:t>
            </a:r>
          </a:p>
          <a:p>
            <a:pPr algn="ctr"/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из блока обој темпером.Четкицу умочи у воду, па у темперу. Темперу нанеси на одабрани предмет и отисни на папир.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 rotWithShape="1">
          <a:blip r:embed="rId2"/>
          <a:srcRect t="8333" b="8333"/>
          <a:stretch/>
        </p:blipFill>
        <p:spPr>
          <a:xfrm>
            <a:off x="4953000" y="1892044"/>
            <a:ext cx="1295401" cy="1177637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87" y="1892044"/>
            <a:ext cx="1409613" cy="1152062"/>
          </a:xfrm>
          <a:prstGeom prst="rect">
            <a:avLst/>
          </a:prstGeom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189" y="1938861"/>
            <a:ext cx="1414410" cy="1105245"/>
          </a:xfrm>
          <a:prstGeom prst="rect">
            <a:avLst/>
          </a:prstGeom>
        </p:spPr>
      </p:pic>
      <p:pic>
        <p:nvPicPr>
          <p:cNvPr id="7" name="Picture 6" descr="https://i.pinimg.com/originals/14/d2/05/14d2054d23e8707f8a00e3069c7d9e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05149"/>
            <a:ext cx="1600200" cy="19812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1000" y="4552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52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33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РАДОВИ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31672"/>
            <a:ext cx="3810000" cy="3592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5556" r="2222" b="5556"/>
          <a:stretch/>
        </p:blipFill>
        <p:spPr>
          <a:xfrm>
            <a:off x="457200" y="731672"/>
            <a:ext cx="4038600" cy="359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0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52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33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РАДОВИ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0305" y="453056"/>
            <a:ext cx="3627789" cy="4114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6562"/>
            <a:ext cx="4114800" cy="36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6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52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33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РАДОВИ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r="6452" b="7526"/>
          <a:stretch/>
        </p:blipFill>
        <p:spPr>
          <a:xfrm>
            <a:off x="4724400" y="725686"/>
            <a:ext cx="4114800" cy="3598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725686"/>
            <a:ext cx="4038601" cy="35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4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52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33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РАДОВИ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40440"/>
            <a:ext cx="3962400" cy="376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4075" r="10493" b="4073"/>
          <a:stretch/>
        </p:blipFill>
        <p:spPr>
          <a:xfrm rot="16200000">
            <a:off x="573313" y="478063"/>
            <a:ext cx="373017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52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33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РАДОВИ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02682"/>
            <a:ext cx="3886200" cy="3879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12815" r="12129"/>
          <a:stretch/>
        </p:blipFill>
        <p:spPr>
          <a:xfrm>
            <a:off x="381000" y="538061"/>
            <a:ext cx="3657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2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52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33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РАДОВИ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7"/>
          <a:stretch/>
        </p:blipFill>
        <p:spPr>
          <a:xfrm>
            <a:off x="4343400" y="666359"/>
            <a:ext cx="4419600" cy="3657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41866"/>
            <a:ext cx="3505201" cy="36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8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52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33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РАДОВИ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40" y="502682"/>
            <a:ext cx="4336459" cy="3897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8518" r="11111" b="18889"/>
          <a:stretch/>
        </p:blipFill>
        <p:spPr>
          <a:xfrm>
            <a:off x="381000" y="502682"/>
            <a:ext cx="3936684" cy="38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52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33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РАДОВИ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0537" y="544285"/>
            <a:ext cx="3673929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23900"/>
            <a:ext cx="39624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56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211</Words>
  <Application>Microsoft Office PowerPoint</Application>
  <PresentationFormat>On-screen Show (16:9)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ОРНАМЕНТИ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ОРНАМЕНТИ</dc:title>
  <dc:creator>darija</dc:creator>
  <cp:lastModifiedBy>marina_uciteljica@yahoo.com</cp:lastModifiedBy>
  <cp:revision>27</cp:revision>
  <dcterms:created xsi:type="dcterms:W3CDTF">2020-04-18T19:26:03Z</dcterms:created>
  <dcterms:modified xsi:type="dcterms:W3CDTF">2020-04-26T07:58:41Z</dcterms:modified>
</cp:coreProperties>
</file>