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6" r:id="rId6"/>
    <p:sldId id="261" r:id="rId7"/>
    <p:sldId id="262" r:id="rId8"/>
    <p:sldId id="267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0AOyh0S4ZA&amp;has_verified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r>
              <a:rPr lang="sr-Latn-BA" sz="4400" b="1" dirty="0">
                <a:solidFill>
                  <a:schemeClr val="tx1"/>
                </a:solidFill>
              </a:rPr>
              <a:t>9</a:t>
            </a:r>
            <a:r>
              <a:rPr lang="sr-Latn-RS" sz="4400" b="1" dirty="0" smtClean="0">
                <a:solidFill>
                  <a:schemeClr val="tx1"/>
                </a:solidFill>
              </a:rPr>
              <a:t>.</a:t>
            </a:r>
            <a:r>
              <a:rPr lang="sr-Cyrl-RS" sz="4400" b="1" dirty="0" smtClean="0">
                <a:solidFill>
                  <a:schemeClr val="tx1"/>
                </a:solidFill>
              </a:rPr>
              <a:t> </a:t>
            </a:r>
            <a:r>
              <a:rPr lang="sr-Cyrl-CS" sz="4400" b="1" dirty="0" smtClean="0">
                <a:solidFill>
                  <a:schemeClr val="tx1"/>
                </a:solidFill>
              </a:rPr>
              <a:t>р</a:t>
            </a:r>
            <a:r>
              <a:rPr lang="sr-Cyrl-RS" sz="4400" b="1" dirty="0" smtClean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7467600" cy="5592763"/>
          </a:xfrm>
        </p:spPr>
        <p:txBody>
          <a:bodyPr/>
          <a:lstStyle/>
          <a:p>
            <a:pPr marL="0" indent="0">
              <a:buNone/>
            </a:pPr>
            <a:endParaRPr lang="bs-Cyrl-BA" sz="2800" dirty="0" smtClean="0"/>
          </a:p>
          <a:p>
            <a:pPr marL="0" indent="0" algn="ctr">
              <a:buNone/>
            </a:pPr>
            <a:r>
              <a:rPr lang="bs-Cyrl-BA" sz="3000" b="1" dirty="0" smtClean="0"/>
              <a:t>Задатак:</a:t>
            </a:r>
            <a:endParaRPr lang="bs-Cyrl-BA" sz="3000" b="1" dirty="0"/>
          </a:p>
          <a:p>
            <a:pPr marL="0" indent="0">
              <a:buNone/>
            </a:pPr>
            <a:r>
              <a:rPr lang="bs-Cyrl-BA" sz="3000" dirty="0" smtClean="0"/>
              <a:t>- </a:t>
            </a:r>
            <a:r>
              <a:rPr lang="bs-Cyrl-BA" sz="2800" dirty="0" smtClean="0"/>
              <a:t>Написати </a:t>
            </a:r>
            <a:r>
              <a:rPr lang="bs-Cyrl-BA" sz="2800" dirty="0"/>
              <a:t>тезе за сваки поднаслов </a:t>
            </a:r>
          </a:p>
          <a:p>
            <a:pPr marL="0" indent="0">
              <a:buNone/>
            </a:pPr>
            <a:r>
              <a:rPr lang="bs-Cyrl-BA" sz="2800" dirty="0"/>
              <a:t>- </a:t>
            </a:r>
            <a:r>
              <a:rPr lang="bs-Cyrl-BA" sz="2800" dirty="0" smtClean="0"/>
              <a:t>Одговорити </a:t>
            </a:r>
            <a:r>
              <a:rPr lang="bs-Cyrl-BA" sz="2800" dirty="0"/>
              <a:t>на питања на страни 171. </a:t>
            </a:r>
          </a:p>
          <a:p>
            <a:pPr marL="0" indent="0">
              <a:buNone/>
            </a:pPr>
            <a:r>
              <a:rPr lang="bs-Cyrl-BA" sz="3000" dirty="0"/>
              <a:t>-  </a:t>
            </a:r>
            <a:r>
              <a:rPr lang="bs-Cyrl-BA" sz="3000" b="1" dirty="0"/>
              <a:t>За оне које желе више: </a:t>
            </a:r>
            <a:r>
              <a:rPr lang="bs-Cyrl-BA" sz="3000" dirty="0"/>
              <a:t>погледајте филм ,,Тито и ја‘‘ </a:t>
            </a:r>
            <a:r>
              <a:rPr lang="en-US" sz="2800" dirty="0">
                <a:hlinkClick r:id="rId2"/>
              </a:rPr>
              <a:t>https://www.youtube.com/watch?v=N0AOyh0S4ZA&amp;has_verified=1</a:t>
            </a:r>
            <a:r>
              <a:rPr lang="sr-Latn-BA" sz="2800" dirty="0"/>
              <a:t> </a:t>
            </a:r>
            <a:endParaRPr lang="bs-Cyrl-BA" sz="3000" b="1" dirty="0"/>
          </a:p>
          <a:p>
            <a:pPr marL="0" indent="0">
              <a:buNone/>
            </a:pPr>
            <a:r>
              <a:rPr lang="sr-Latn-BA" sz="2800" dirty="0" smtClean="0"/>
              <a:t>-</a:t>
            </a:r>
            <a:r>
              <a:rPr lang="bs-Cyrl-BA" sz="2800" dirty="0"/>
              <a:t>П</a:t>
            </a:r>
            <a:r>
              <a:rPr lang="bs-Cyrl-BA" sz="2800" dirty="0" smtClean="0"/>
              <a:t>итај живе свједоке о наведеним догађајима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600" b="1" dirty="0"/>
              <a:t>В</a:t>
            </a:r>
            <a:r>
              <a:rPr lang="bs-Cyrl-BA" sz="3600" b="1" dirty="0" smtClean="0"/>
              <a:t>РИЈЕМЕ КРИЗЕ (1974-1991)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sr-Latn-BA" dirty="0"/>
              <a:t>*</a:t>
            </a:r>
            <a:r>
              <a:rPr lang="bs-Cyrl-BA" sz="2800" dirty="0" smtClean="0"/>
              <a:t>Уџбеник страна 168-171</a:t>
            </a:r>
            <a:r>
              <a:rPr lang="en-US" sz="2800" dirty="0" smtClean="0"/>
              <a:t>.</a:t>
            </a:r>
            <a:endParaRPr lang="bs-Cyrl-BA" sz="2800" dirty="0" smtClean="0"/>
          </a:p>
          <a:p>
            <a:pPr marL="0" indent="0">
              <a:buNone/>
            </a:pPr>
            <a:endParaRPr lang="bs-Cyrl-BA" sz="2800" dirty="0"/>
          </a:p>
          <a:p>
            <a:pPr marL="0" indent="0">
              <a:buNone/>
            </a:pPr>
            <a:r>
              <a:rPr lang="bs-Cyrl-BA" sz="2800" dirty="0" smtClean="0"/>
              <a:t>*</a:t>
            </a:r>
            <a:r>
              <a:rPr lang="bs-Cyrl-BA" b="1" dirty="0" smtClean="0"/>
              <a:t>Култ Јосипа Броза Тита</a:t>
            </a:r>
          </a:p>
          <a:p>
            <a:pPr marL="0" indent="0">
              <a:buNone/>
            </a:pPr>
            <a:r>
              <a:rPr lang="bs-Cyrl-BA" sz="2800" dirty="0" smtClean="0"/>
              <a:t>-</a:t>
            </a:r>
            <a:r>
              <a:rPr lang="en-US" sz="3000" dirty="0" smtClean="0"/>
              <a:t>25. </a:t>
            </a:r>
            <a:r>
              <a:rPr lang="sr-Cyrl-RS" sz="3000" dirty="0" smtClean="0"/>
              <a:t>мај Дан младости </a:t>
            </a:r>
            <a:r>
              <a:rPr lang="sr-Cyrl-RS" sz="3000" dirty="0" smtClean="0"/>
              <a:t>– дан рођења</a:t>
            </a:r>
            <a:endParaRPr lang="bs-Cyrl-BA" sz="3000" dirty="0" smtClean="0"/>
          </a:p>
          <a:p>
            <a:pPr marL="0" indent="0">
              <a:buFontTx/>
              <a:buChar char="-"/>
            </a:pPr>
            <a:r>
              <a:rPr lang="bs-Cyrl-BA" sz="3000" dirty="0" smtClean="0"/>
              <a:t>умро 4. маја 1980. године</a:t>
            </a:r>
          </a:p>
          <a:p>
            <a:pPr marL="0" indent="0">
              <a:buNone/>
            </a:pPr>
            <a:endParaRPr lang="bs-Cyrl-BA" sz="3000" dirty="0" smtClean="0"/>
          </a:p>
        </p:txBody>
      </p:sp>
    </p:spTree>
    <p:extLst>
      <p:ext uri="{BB962C8B-B14F-4D97-AF65-F5344CB8AC3E}">
        <p14:creationId xmlns:p14="http://schemas.microsoft.com/office/powerpoint/2010/main" val="38929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Cyrl-BA" b="1" dirty="0" smtClean="0"/>
              <a:t>Плакат поводом обиљежавања Дана младости</a:t>
            </a:r>
            <a:endParaRPr lang="en-US" b="1" dirty="0"/>
          </a:p>
        </p:txBody>
      </p:sp>
      <p:pic>
        <p:nvPicPr>
          <p:cNvPr id="4" name="Content Placeholder 3" descr="25. maj: Na današnji dan nekada se slavio Dan mladosti i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391400" cy="4419600"/>
          </a:xfrm>
        </p:spPr>
      </p:pic>
    </p:spTree>
    <p:extLst>
      <p:ext uri="{BB962C8B-B14F-4D97-AF65-F5344CB8AC3E}">
        <p14:creationId xmlns:p14="http://schemas.microsoft.com/office/powerpoint/2010/main" val="1587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bs-Cyrl-BA" b="1" dirty="0" smtClean="0"/>
              <a:t>Слет поводом Дана младости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315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400" b="1" dirty="0" smtClean="0"/>
              <a:t>ВРИЈЕМЕ КРИЗЕ(1974-1991)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8486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s-Cyrl-BA" sz="3600" dirty="0" smtClean="0"/>
              <a:t>*</a:t>
            </a:r>
            <a:r>
              <a:rPr lang="bs-Cyrl-BA" sz="3500" b="1" dirty="0" smtClean="0"/>
              <a:t>Привредна, политичка и друштвена криза</a:t>
            </a:r>
          </a:p>
          <a:p>
            <a:pPr marL="0" indent="0">
              <a:buNone/>
            </a:pPr>
            <a:r>
              <a:rPr lang="bs-Cyrl-BA" dirty="0" smtClean="0"/>
              <a:t>- Устав 1974. године: децентрализација СФРЈ </a:t>
            </a:r>
          </a:p>
          <a:p>
            <a:pPr marL="0" indent="0">
              <a:buNone/>
            </a:pPr>
            <a:r>
              <a:rPr lang="bs-Cyrl-BA" dirty="0" smtClean="0"/>
              <a:t>- </a:t>
            </a:r>
            <a:r>
              <a:rPr lang="sr-Cyrl-RS" dirty="0" smtClean="0"/>
              <a:t>скуп</a:t>
            </a:r>
            <a:r>
              <a:rPr lang="bs-Cyrl-BA" dirty="0" smtClean="0"/>
              <a:t> једнонационалних држава </a:t>
            </a:r>
          </a:p>
          <a:p>
            <a:pPr marL="0" indent="0">
              <a:buNone/>
            </a:pPr>
            <a:r>
              <a:rPr lang="bs-Cyrl-BA" dirty="0" smtClean="0"/>
              <a:t>- Предсједништво (представници република и покрајина)</a:t>
            </a:r>
          </a:p>
          <a:p>
            <a:pPr marL="0" indent="0">
              <a:buNone/>
            </a:pPr>
            <a:r>
              <a:rPr lang="bs-Cyrl-BA" dirty="0" smtClean="0"/>
              <a:t>- СФРЈ једна од најзадуженијих држава свијета</a:t>
            </a:r>
          </a:p>
          <a:p>
            <a:pPr marL="0" indent="0">
              <a:buNone/>
            </a:pPr>
            <a:r>
              <a:rPr lang="bs-Cyrl-BA" dirty="0" smtClean="0"/>
              <a:t>- политички најлошији положај Србије</a:t>
            </a:r>
          </a:p>
          <a:p>
            <a:pPr marL="0" indent="0">
              <a:buFontTx/>
              <a:buChar char="-"/>
            </a:pPr>
            <a:r>
              <a:rPr lang="sr-Cyrl-RS" dirty="0" smtClean="0"/>
              <a:t> </a:t>
            </a:r>
            <a:r>
              <a:rPr lang="sr-Latn-RS" dirty="0" smtClean="0"/>
              <a:t>1981.</a:t>
            </a:r>
            <a:r>
              <a:rPr lang="sr-Cyrl-RS" dirty="0" smtClean="0"/>
              <a:t> године </a:t>
            </a:r>
            <a:r>
              <a:rPr lang="sr-Latn-BA" dirty="0" smtClean="0"/>
              <a:t>,,</a:t>
            </a:r>
            <a:r>
              <a:rPr lang="sr-Cyrl-RS" dirty="0" smtClean="0"/>
              <a:t>Косово Република “   </a:t>
            </a:r>
            <a:endParaRPr lang="bs-Cyrl-BA" dirty="0" smtClean="0"/>
          </a:p>
          <a:p>
            <a:pPr marL="0" indent="0">
              <a:buFontTx/>
              <a:buChar char="-"/>
            </a:pPr>
            <a:r>
              <a:rPr lang="bs-Cyrl-BA" dirty="0" smtClean="0"/>
              <a:t> Слободан Милошевић и ,,српско питање‘‘</a:t>
            </a:r>
          </a:p>
          <a:p>
            <a:pPr marL="0" indent="0">
              <a:buNone/>
            </a:pPr>
            <a:r>
              <a:rPr lang="bs-Cyrl-BA" dirty="0" smtClean="0"/>
              <a:t>- јануар 1990. године распад СКЈ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bs-Cyrl-BA" b="1" dirty="0" smtClean="0"/>
              <a:t>Газиместан поводом 600. година Косовске битке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467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/>
              <a:t>ВРИЈЕМЕ КРИЗЕ(1974-1991)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848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 smtClean="0"/>
          </a:p>
          <a:p>
            <a:pPr marL="0" indent="0">
              <a:buNone/>
            </a:pPr>
            <a:r>
              <a:rPr lang="bs-Cyrl-BA" sz="2800" dirty="0" smtClean="0"/>
              <a:t>*</a:t>
            </a:r>
            <a:r>
              <a:rPr lang="bs-Cyrl-BA" b="1" dirty="0" smtClean="0"/>
              <a:t>Осамостаљивање Социјалистичке Републике БиХ</a:t>
            </a:r>
          </a:p>
          <a:p>
            <a:pPr marL="0" indent="0">
              <a:buNone/>
            </a:pPr>
            <a:r>
              <a:rPr lang="bs-Cyrl-BA" sz="2800" dirty="0" smtClean="0"/>
              <a:t>- </a:t>
            </a:r>
            <a:r>
              <a:rPr lang="bs-Cyrl-BA" sz="3000" dirty="0" smtClean="0"/>
              <a:t>српски народ у БиХ демографски назадовао</a:t>
            </a:r>
          </a:p>
          <a:p>
            <a:pPr marL="0" indent="0">
              <a:buNone/>
            </a:pPr>
            <a:r>
              <a:rPr lang="bs-Cyrl-BA" sz="3000" dirty="0" smtClean="0"/>
              <a:t>- 1968. године Муслимани проглашени за нацију</a:t>
            </a:r>
          </a:p>
          <a:p>
            <a:pPr marL="0" indent="0">
              <a:buFontTx/>
              <a:buChar char="-"/>
            </a:pPr>
            <a:r>
              <a:rPr lang="bs-Cyrl-BA" sz="3000" dirty="0" smtClean="0"/>
              <a:t> индустријализација </a:t>
            </a:r>
          </a:p>
          <a:p>
            <a:pPr marL="0" indent="0">
              <a:buFontTx/>
              <a:buChar char="-"/>
            </a:pPr>
            <a:r>
              <a:rPr lang="bs-Cyrl-BA" sz="3000" dirty="0" smtClean="0"/>
              <a:t>1984. године зимске олимпијске игре у Сарајеву </a:t>
            </a:r>
          </a:p>
          <a:p>
            <a:pPr marL="0" indent="0">
              <a:buFontTx/>
              <a:buChar char="-"/>
            </a:pPr>
            <a:endParaRPr lang="bs-Cyrl-BA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s-Cyrl-BA" b="1" dirty="0" smtClean="0"/>
              <a:t>Отварање ЗОИ 1984. године у Сарајеву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7315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198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ВРИЈЕМЕ КРИЗЕ (1974-1991)</vt:lpstr>
      <vt:lpstr>Плакат поводом обиљежавања Дана младости</vt:lpstr>
      <vt:lpstr>Слет поводом Дана младости</vt:lpstr>
      <vt:lpstr>ВРИЈЕМЕ КРИЗЕ(1974-1991)</vt:lpstr>
      <vt:lpstr>Газиместан поводом 600. година Косовске битке</vt:lpstr>
      <vt:lpstr>PowerPoint Presentation</vt:lpstr>
      <vt:lpstr>ВРИЈЕМЕ КРИЗЕ(1974-1991)</vt:lpstr>
      <vt:lpstr>Отварање ЗОИ 1984. године у Сарајеву</vt:lpstr>
      <vt:lpstr>PowerPoint Presentation</vt:lpstr>
    </vt:vector>
  </TitlesOfParts>
  <Company>Republicki pedagoski zavod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Zeljko</cp:lastModifiedBy>
  <cp:revision>105</cp:revision>
  <dcterms:created xsi:type="dcterms:W3CDTF">2017-07-14T07:47:05Z</dcterms:created>
  <dcterms:modified xsi:type="dcterms:W3CDTF">2020-04-23T18:22:16Z</dcterms:modified>
</cp:coreProperties>
</file>