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9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7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5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A9D3E-BC59-4B88-9B1E-64343407D0D6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CE42-9BDB-449B-A081-5020F7731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3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Vocnjak\a-garden-with-ripe-fruit-vector-cartoon-close-up-illustration-P6W4T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3"/>
          <a:stretch/>
        </p:blipFill>
        <p:spPr bwMode="auto">
          <a:xfrm>
            <a:off x="-8586" y="-18458"/>
            <a:ext cx="9152586" cy="687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55" y="332656"/>
            <a:ext cx="8229600" cy="1224136"/>
          </a:xfrm>
        </p:spPr>
        <p:txBody>
          <a:bodyPr>
            <a:noAutofit/>
          </a:bodyPr>
          <a:lstStyle/>
          <a:p>
            <a:r>
              <a:rPr lang="sr-Cyrl-RS" sz="7200" b="1" dirty="0" smtClean="0">
                <a:latin typeface="Comic Sans MS" panose="030F0702030302020204" pitchFamily="66" charset="0"/>
              </a:rPr>
              <a:t>ВОЋЊАК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52736"/>
            <a:ext cx="3008313" cy="4320480"/>
          </a:xfrm>
        </p:spPr>
        <p:txBody>
          <a:bodyPr>
            <a:normAutofit/>
          </a:bodyPr>
          <a:lstStyle/>
          <a:p>
            <a:pPr algn="ctr"/>
            <a:r>
              <a:rPr lang="sr-Cyrl-RS" sz="5400" b="1" dirty="0" smtClean="0">
                <a:latin typeface="Comic Sans MS" panose="030F0702030302020204" pitchFamily="66" charset="0"/>
              </a:rPr>
              <a:t>ВОЋЕ ЈЕ ХРАНА ЗА МОЗАК.</a:t>
            </a:r>
            <a:endParaRPr lang="en-US" sz="5400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Dell\Desktop\Vocnjak\brain_food_health_outline.jpg.653x0_q80_crop-smar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113418"/>
            <a:ext cx="5111750" cy="41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/>
          <a:lstStyle/>
          <a:p>
            <a:endParaRPr lang="sr-Cyrl-RS" sz="4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sr-Cyrl-RS" sz="4800" b="1" dirty="0" smtClean="0">
                <a:latin typeface="Comic Sans MS" panose="030F0702030302020204" pitchFamily="66" charset="0"/>
              </a:rPr>
              <a:t>ВОЋЕ </a:t>
            </a:r>
          </a:p>
          <a:p>
            <a:pPr algn="ctr"/>
            <a:r>
              <a:rPr lang="sr-Cyrl-RS" sz="4800" b="1" dirty="0" smtClean="0">
                <a:latin typeface="Comic Sans MS" panose="030F0702030302020204" pitchFamily="66" charset="0"/>
              </a:rPr>
              <a:t>ЈЕ ХРАНА ЗА ТИЈЕЛО</a:t>
            </a:r>
            <a:r>
              <a:rPr lang="sr-Cyrl-RS" sz="4400" dirty="0" smtClean="0"/>
              <a:t>.</a:t>
            </a:r>
            <a:endParaRPr lang="en-US" sz="4400" dirty="0"/>
          </a:p>
        </p:txBody>
      </p:sp>
      <p:pic>
        <p:nvPicPr>
          <p:cNvPr id="12290" name="Picture 2" descr="C:\Users\Dell\Desktop\Vocnjak\eating-fruits-and-vegetables-clipart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24" y="404663"/>
            <a:ext cx="4824515" cy="556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992888" cy="1152128"/>
          </a:xfrm>
        </p:spPr>
        <p:txBody>
          <a:bodyPr>
            <a:noAutofit/>
          </a:bodyPr>
          <a:lstStyle/>
          <a:p>
            <a:pPr algn="ctr"/>
            <a:r>
              <a:rPr lang="sr-Cyrl-RS" sz="4000" dirty="0" smtClean="0">
                <a:latin typeface="Comic Sans MS" panose="030F0702030302020204" pitchFamily="66" charset="0"/>
              </a:rPr>
              <a:t>ПРИЈЕ ЈЕЛА, ВОЋЕ ТРЕБА ОБАВЕЗНО ОПРАТИ.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13317" name="Picture 5" descr="Резултат слика за WASHING FRUIT   ILLUSTR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r="14362"/>
          <a:stretch/>
        </p:blipFill>
        <p:spPr bwMode="auto">
          <a:xfrm>
            <a:off x="971600" y="476672"/>
            <a:ext cx="2612571" cy="40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Резултат слика за WASHING FRUIT   ILLUSTRATI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7"/>
          <a:stretch/>
        </p:blipFill>
        <p:spPr bwMode="auto">
          <a:xfrm>
            <a:off x="4572000" y="620688"/>
            <a:ext cx="2677886" cy="39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sr-Cyrl-RS" sz="3200" b="1" dirty="0" smtClean="0">
                <a:latin typeface="Comic Sans MS" panose="030F0702030302020204" pitchFamily="66" charset="0"/>
              </a:rPr>
              <a:t>ИГРАЈМО СЕ ВОЋАРА! ШТА БИСТЕ ПОСАДИЛИ У СВОЈ ВОЋЊАК?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14339" name="Picture 3" descr="C:\Users\Dell\Desktop\Vocnjak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582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ell\Desktop\Vocnjak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1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\Desktop\Vocnjak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06" y="41104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Dell\Desktop\Vocnjak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9489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ll\Desktop\Vocnjak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12" y="163975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416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sr-Cyrl-RS" sz="4000" b="1" dirty="0" smtClean="0">
                <a:latin typeface="Comic Sans MS" panose="030F0702030302020204" pitchFamily="66" charset="0"/>
              </a:rPr>
              <a:t>КОЈЕ ВОЋЕ БИСТЕ СТАВИЛИ У ВОЋНУ САЛАТУ?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15363" name="Picture 3" descr="C:\Users\Dell\Desktop\Vocnjak\unnamed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0" b="16300"/>
          <a:stretch/>
        </p:blipFill>
        <p:spPr bwMode="auto">
          <a:xfrm>
            <a:off x="1043608" y="1700808"/>
            <a:ext cx="7560840" cy="49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0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ВОЋЊАК ЈЕ МЈЕСТО </a:t>
            </a:r>
            <a:br>
              <a:rPr lang="sr-Cyrl-RS" b="1" dirty="0" smtClean="0">
                <a:latin typeface="Comic Sans MS" panose="030F0702030302020204" pitchFamily="66" charset="0"/>
              </a:rPr>
            </a:br>
            <a:r>
              <a:rPr lang="sr-Cyrl-RS" b="1" dirty="0" smtClean="0">
                <a:latin typeface="Comic Sans MS" panose="030F0702030302020204" pitchFamily="66" charset="0"/>
              </a:rPr>
              <a:t>ГДЈЕ СЕ УЗГАЈА ВОЋЕ.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Dell\Desktop\Vocnjak\apple-orchard-harvest-green-meadow-illustration-against-alue-sky-clouds-330025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8692"/>
          <a:stretch/>
        </p:blipFill>
        <p:spPr bwMode="auto">
          <a:xfrm>
            <a:off x="1762877" y="1654628"/>
            <a:ext cx="5606854" cy="50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Vocnjak\young-man-planting-tree-vector-illustration-1281126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48680"/>
            <a:ext cx="8075240" cy="1440160"/>
          </a:xfrm>
        </p:spPr>
        <p:txBody>
          <a:bodyPr>
            <a:normAutofit fontScale="25000" lnSpcReduction="20000"/>
          </a:bodyPr>
          <a:lstStyle/>
          <a:p>
            <a:pPr algn="ctr"/>
            <a:endParaRPr lang="sr-Cyrl-RS" sz="4800" b="1" dirty="0" smtClean="0">
              <a:latin typeface="Comic Sans MS" panose="030F0702030302020204" pitchFamily="66" charset="0"/>
            </a:endParaRPr>
          </a:p>
          <a:p>
            <a:pPr algn="r"/>
            <a:r>
              <a:rPr lang="sr-Cyrl-RS" sz="21600" b="1" dirty="0" smtClean="0">
                <a:latin typeface="Comic Sans MS" panose="030F0702030302020204" pitchFamily="66" charset="0"/>
              </a:rPr>
              <a:t>У ВОЋЊАЦИМА РАДЕ </a:t>
            </a:r>
          </a:p>
          <a:p>
            <a:pPr algn="r"/>
            <a:r>
              <a:rPr lang="sr-Cyrl-RS" sz="21600" b="1" dirty="0" smtClean="0">
                <a:latin typeface="Comic Sans MS" panose="030F0702030302020204" pitchFamily="66" charset="0"/>
              </a:rPr>
              <a:t>ВОЋАРИ.</a:t>
            </a:r>
            <a:endParaRPr lang="en-US" sz="2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ШТЕТОЧИНЕ У ВОЋЊАКУ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2242592" cy="639762"/>
          </a:xfrm>
        </p:spPr>
        <p:txBody>
          <a:bodyPr/>
          <a:lstStyle/>
          <a:p>
            <a:r>
              <a:rPr lang="sr-Cyrl-RS" dirty="0" smtClean="0"/>
              <a:t>ПОЉСКИ </a:t>
            </a:r>
            <a:r>
              <a:rPr lang="sr-Cyrl-RS" dirty="0" smtClean="0">
                <a:latin typeface="Comic Sans MS" panose="030F0702030302020204" pitchFamily="66" charset="0"/>
              </a:rPr>
              <a:t>МИШ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1920" y="3284984"/>
            <a:ext cx="936104" cy="639762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ЗЕЦ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Dell\Desktop\Vocnjak\istockphoto-1068307150-612x61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9" b="19549"/>
          <a:stretch/>
        </p:blipFill>
        <p:spPr bwMode="auto">
          <a:xfrm>
            <a:off x="395536" y="2060848"/>
            <a:ext cx="3210574" cy="19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Desktop\Vocnjak\Rabbit-Illustrations-by-graphicrun123-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3176814" cy="211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6732240" y="1412776"/>
            <a:ext cx="108012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СРНА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Dell\Desktop\Vocnjak\unnamed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52538"/>
            <a:ext cx="2088232" cy="23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55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ВОЋЕ КОЈЕ РАСТЕ У НАШИМ КРАЈЕВИМА: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1584176" cy="639762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ЈАБУКА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Dell\Desktop\Vocnjak\e98c1b902959e87237aeb84575f60ee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06102"/>
            <a:ext cx="2808827" cy="261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7904" y="3120444"/>
            <a:ext cx="1512167" cy="639762"/>
          </a:xfrm>
        </p:spPr>
        <p:txBody>
          <a:bodyPr/>
          <a:lstStyle/>
          <a:p>
            <a:r>
              <a:rPr lang="sr-Cyrl-RS" dirty="0" smtClean="0">
                <a:latin typeface="Comic Sans MS" panose="030F0702030302020204" pitchFamily="66" charset="0"/>
              </a:rPr>
              <a:t>КРУШКА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148" name="Picture 4" descr="C:\Users\Dell\Desktop\Vocnjak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9692" r="5912" b="20999"/>
          <a:stretch/>
        </p:blipFill>
        <p:spPr bwMode="auto">
          <a:xfrm>
            <a:off x="6012160" y="2579244"/>
            <a:ext cx="2479198" cy="23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Vocnjak\Fresh-pear-vector-illustration-material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0526" r="12629" b="13161"/>
          <a:stretch/>
        </p:blipFill>
        <p:spPr bwMode="auto">
          <a:xfrm>
            <a:off x="3059832" y="3842348"/>
            <a:ext cx="2648882" cy="26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588224" y="1916832"/>
            <a:ext cx="151216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ШЉИВА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latin typeface="Comic Sans MS" panose="030F0702030302020204" pitchFamily="66" charset="0"/>
              </a:rPr>
              <a:t>ВОЋЕ КОЈЕ РАСТЕ У НАШИМ КРАЈЕВИМА: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820136"/>
            <a:ext cx="1522512" cy="639762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ТРЕШЊА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63888" y="1052736"/>
            <a:ext cx="1584176" cy="639762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ВИШЊА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Dell\Desktop\Vocnjak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4016"/>
            <a:ext cx="2448272" cy="30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esktop\Vocnjak\128813869-cherry-fruits-branch-with-leaves-composition-realistic-botanical-watercolor-illustration-two-whole-s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5874" r="7000"/>
          <a:stretch/>
        </p:blipFill>
        <p:spPr bwMode="auto">
          <a:xfrm>
            <a:off x="2483768" y="1772816"/>
            <a:ext cx="3331029" cy="26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ell\Desktop\Vocnjak\depositphotos_120514822-stock-illustration-beautiful-red-strawberry-vector-illustra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8587" b="18901"/>
          <a:stretch/>
        </p:blipFill>
        <p:spPr bwMode="auto">
          <a:xfrm>
            <a:off x="5328084" y="3789040"/>
            <a:ext cx="3384376" cy="22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6156176" y="2996952"/>
            <a:ext cx="172819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ЈАГОДА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sr-Cyrl-RS" sz="2800" b="1" dirty="0" smtClean="0">
                <a:latin typeface="Comic Sans MS" panose="030F0702030302020204" pitchFamily="66" charset="0"/>
              </a:rPr>
              <a:t>ВОЋЕ КОЈЕ РАСТЕ У НАШИМ КРАЈЕВИМА: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179141"/>
            <a:ext cx="1450504" cy="546075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КУПИНА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83768" y="3659149"/>
            <a:ext cx="1583159" cy="639762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latin typeface="Comic Sans MS" panose="030F0702030302020204" pitchFamily="66" charset="0"/>
              </a:rPr>
              <a:t>МАЛИНА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Dell\Desktop\Vocnjak\download 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" r="4871" b="6291"/>
          <a:stretch/>
        </p:blipFill>
        <p:spPr bwMode="auto">
          <a:xfrm>
            <a:off x="323528" y="1693504"/>
            <a:ext cx="2578561" cy="22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ell\Desktop\Vocnjak\download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16955" r="7727" b="16294"/>
          <a:stretch/>
        </p:blipFill>
        <p:spPr bwMode="auto">
          <a:xfrm>
            <a:off x="1763688" y="4293097"/>
            <a:ext cx="3280055" cy="20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Dell\Desktop\Vocnjak\71589a1a430b49f3c984c1e564f7c8a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13690" r="4474" b="15468"/>
          <a:stretch/>
        </p:blipFill>
        <p:spPr bwMode="auto">
          <a:xfrm>
            <a:off x="3664311" y="1836514"/>
            <a:ext cx="3964815" cy="18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818675" y="1196752"/>
            <a:ext cx="158315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БРЕСКВА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8197" name="Picture 5" descr="C:\Users\Dell\Desktop\Vocnjak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99" y="4300602"/>
            <a:ext cx="2709369" cy="20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6732240" y="3660839"/>
            <a:ext cx="1583159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>
                <a:latin typeface="Comic Sans MS" panose="030F0702030302020204" pitchFamily="66" charset="0"/>
              </a:rPr>
              <a:t>КАЈСИЈА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sr-Cyrl-RS" b="1" dirty="0" smtClean="0">
                <a:latin typeface="Comic Sans MS" panose="030F0702030302020204" pitchFamily="66" charset="0"/>
              </a:rPr>
              <a:t>ЗАШТО ЈЕ ВОЋЕ ЗДРАВО?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9219" name="Picture 3" descr="C:\Users\Dell\Desktop\Vocnjak\belchonock120805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" y="1700808"/>
            <a:ext cx="75709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5577483"/>
          </a:xfrm>
        </p:spPr>
        <p:txBody>
          <a:bodyPr>
            <a:normAutofit/>
          </a:bodyPr>
          <a:lstStyle/>
          <a:p>
            <a:pPr algn="ctr"/>
            <a:endParaRPr lang="sr-Cyrl-RS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sr-Cyrl-RS" sz="6600" b="1" dirty="0" smtClean="0">
                <a:latin typeface="Comic Sans MS" panose="030F0702030302020204" pitchFamily="66" charset="0"/>
              </a:rPr>
              <a:t>ВОЋЕ ЈЕ ПУНО ВОДЕ!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Dell\Desktop\Vocnjak\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r="30542"/>
          <a:stretch/>
        </p:blipFill>
        <p:spPr bwMode="auto">
          <a:xfrm>
            <a:off x="3995935" y="692696"/>
            <a:ext cx="447748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8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96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ВОЋЊАК</vt:lpstr>
      <vt:lpstr>ВОЋЊАК ЈЕ МЈЕСТО  ГДЈЕ СЕ УЗГАЈА ВОЋЕ.</vt:lpstr>
      <vt:lpstr>PowerPoint Presentation</vt:lpstr>
      <vt:lpstr>ШТЕТОЧИНЕ У ВОЋЊАКУ</vt:lpstr>
      <vt:lpstr>ВОЋЕ КОЈЕ РАСТЕ У НАШИМ КРАЈЕВИМА:</vt:lpstr>
      <vt:lpstr>ВОЋЕ КОЈЕ РАСТЕ У НАШИМ КРАЈЕВИМА:</vt:lpstr>
      <vt:lpstr>ВОЋЕ КОЈЕ РАСТЕ У НАШИМ КРАЈЕВИМА:</vt:lpstr>
      <vt:lpstr>ЗАШТО ЈЕ ВОЋЕ ЗДРАВО?</vt:lpstr>
      <vt:lpstr>PowerPoint Presentation</vt:lpstr>
      <vt:lpstr>PowerPoint Presentation</vt:lpstr>
      <vt:lpstr>PowerPoint Presentation</vt:lpstr>
      <vt:lpstr>ПРИЈЕ ЈЕЛА, ВОЋЕ ТРЕБА ОБАВЕЗНО ОПРАТИ.</vt:lpstr>
      <vt:lpstr>ИГРАЈМО СЕ ВОЋАРА! ШТА БИСТЕ ПОСАДИЛИ У СВОЈ ВОЋЊАК?</vt:lpstr>
      <vt:lpstr>КОЈЕ ВОЋЕ БИСТЕ СТАВИЛИ У ВОЋНУ САЛАТУ?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ВОЋЊАК</dc:title>
  <dc:creator>Dell</dc:creator>
  <cp:lastModifiedBy>Dell</cp:lastModifiedBy>
  <cp:revision>12</cp:revision>
  <dcterms:created xsi:type="dcterms:W3CDTF">2020-03-20T12:02:51Z</dcterms:created>
  <dcterms:modified xsi:type="dcterms:W3CDTF">2020-04-08T10:31:14Z</dcterms:modified>
</cp:coreProperties>
</file>