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74" r:id="rId4"/>
    <p:sldId id="275" r:id="rId5"/>
    <p:sldId id="276" r:id="rId6"/>
    <p:sldId id="27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48" y="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A9D3E-BC59-4B88-9B1E-64343407D0D6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CE42-9BDB-449B-A081-5020F77315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891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A9D3E-BC59-4B88-9B1E-64343407D0D6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CE42-9BDB-449B-A081-5020F77315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710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A9D3E-BC59-4B88-9B1E-64343407D0D6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CE42-9BDB-449B-A081-5020F77315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575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A9D3E-BC59-4B88-9B1E-64343407D0D6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CE42-9BDB-449B-A081-5020F77315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611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A9D3E-BC59-4B88-9B1E-64343407D0D6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CE42-9BDB-449B-A081-5020F77315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162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A9D3E-BC59-4B88-9B1E-64343407D0D6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CE42-9BDB-449B-A081-5020F77315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257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A9D3E-BC59-4B88-9B1E-64343407D0D6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CE42-9BDB-449B-A081-5020F77315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42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A9D3E-BC59-4B88-9B1E-64343407D0D6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CE42-9BDB-449B-A081-5020F77315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089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A9D3E-BC59-4B88-9B1E-64343407D0D6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CE42-9BDB-449B-A081-5020F77315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477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A9D3E-BC59-4B88-9B1E-64343407D0D6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CE42-9BDB-449B-A081-5020F77315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278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A9D3E-BC59-4B88-9B1E-64343407D0D6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CE42-9BDB-449B-A081-5020F77315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360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A9D3E-BC59-4B88-9B1E-64343407D0D6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7CE42-9BDB-449B-A081-5020F77315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336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81-819613_colored-pencil-drawing-colored-penci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6376" y="-7456"/>
            <a:ext cx="9144000" cy="806489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00828" y="2967335"/>
            <a:ext cx="414235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r-Cyrl-BA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СЛОВА </a:t>
            </a:r>
            <a:r>
              <a:rPr lang="sr-Cyrl-BA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</a:t>
            </a:r>
            <a:r>
              <a:rPr lang="sr-Cyrl-BA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И </a:t>
            </a:r>
            <a:r>
              <a:rPr lang="sr-Cyrl-BA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</a:t>
            </a:r>
            <a:endParaRPr lang="en-US" sz="7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z i v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124744"/>
            <a:ext cx="8280920" cy="3076222"/>
          </a:xfrm>
          <a:prstGeom prst="rect">
            <a:avLst/>
          </a:prstGeom>
        </p:spPr>
      </p:pic>
      <p:pic>
        <p:nvPicPr>
          <p:cNvPr id="5" name="Picture 4" descr="1-14253_pencil-clipart-boy-with-pencil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19872" y="3501008"/>
            <a:ext cx="2448272" cy="301776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ke z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62629"/>
            <a:ext cx="9144000" cy="2869195"/>
          </a:xfrm>
          <a:prstGeom prst="rect">
            <a:avLst/>
          </a:prstGeom>
        </p:spPr>
      </p:pic>
      <p:pic>
        <p:nvPicPr>
          <p:cNvPr id="5" name="Picture 4" descr="slike v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221088"/>
            <a:ext cx="9203590" cy="263691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32656"/>
            <a:ext cx="90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BA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ЧИТАМО РИЈЕЧИ И РЕЧЕНИЦЕ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9552" y="2060848"/>
            <a:ext cx="2369495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r-Cyrl-BA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ЗИМА </a:t>
            </a:r>
          </a:p>
          <a:p>
            <a:pPr algn="ctr"/>
            <a:r>
              <a:rPr lang="sr-Cyrl-BA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ЗОРАН </a:t>
            </a:r>
          </a:p>
          <a:p>
            <a:pPr algn="ctr"/>
            <a:r>
              <a:rPr lang="sr-Cyrl-BA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ЗМАЈ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64088" y="1916832"/>
            <a:ext cx="3264996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r-Cyrl-BA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ВОЗ</a:t>
            </a:r>
          </a:p>
          <a:p>
            <a:pPr algn="ctr"/>
            <a:r>
              <a:rPr lang="sr-Cyrl-BA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ВАТРА</a:t>
            </a:r>
          </a:p>
          <a:p>
            <a:pPr algn="ctr"/>
            <a:r>
              <a:rPr lang="sr-Cyrl-BA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ВИОЛИНА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79712" y="4725144"/>
            <a:ext cx="511755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BA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ЗВОНО ЗВОНИ.</a:t>
            </a:r>
          </a:p>
          <a:p>
            <a:pPr algn="ctr"/>
            <a:r>
              <a:rPr lang="sr-Cyrl-BA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ВАСО ВОЗИ ВОЗ.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5400" dirty="0" smtClean="0">
                <a:solidFill>
                  <a:srgbClr val="0070C0"/>
                </a:solidFill>
              </a:rPr>
              <a:t>ОЖИВЉАВАМО СЛОВА</a:t>
            </a:r>
            <a:endParaRPr lang="sr-Latn-BA" sz="5400" dirty="0">
              <a:solidFill>
                <a:srgbClr val="0070C0"/>
              </a:solidFill>
            </a:endParaRPr>
          </a:p>
        </p:txBody>
      </p:sp>
      <p:pic>
        <p:nvPicPr>
          <p:cNvPr id="4" name="Picture 3" descr="number-3-clipart-cartoon-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468560" y="908720"/>
            <a:ext cx="5500595" cy="6858000"/>
          </a:xfrm>
          <a:prstGeom prst="rect">
            <a:avLst/>
          </a:prstGeom>
        </p:spPr>
      </p:pic>
      <p:pic>
        <p:nvPicPr>
          <p:cNvPr id="5" name="Picture 4" descr="letter-b-clipart-bear-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32034" y="1458519"/>
            <a:ext cx="3475269" cy="504523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6-60065_transparent-kids-playing-silhouette-png-school-children-clipar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24543" y="0"/>
            <a:ext cx="972108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23</Words>
  <Application>Microsoft Office PowerPoint</Application>
  <PresentationFormat>On-screen Show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ОЖИВЉАВАМО СЛОВА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ВОЋЊАК</dc:title>
  <dc:creator>Dell</dc:creator>
  <cp:lastModifiedBy>Dell</cp:lastModifiedBy>
  <cp:revision>14</cp:revision>
  <dcterms:created xsi:type="dcterms:W3CDTF">2020-03-20T12:02:51Z</dcterms:created>
  <dcterms:modified xsi:type="dcterms:W3CDTF">2020-04-08T10:30:25Z</dcterms:modified>
</cp:coreProperties>
</file>