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67" r:id="rId10"/>
    <p:sldId id="265" r:id="rId11"/>
    <p:sldId id="268" r:id="rId12"/>
    <p:sldId id="266" r:id="rId13"/>
    <p:sldId id="269" r:id="rId14"/>
    <p:sldId id="270" r:id="rId15"/>
    <p:sldId id="272" r:id="rId16"/>
    <p:sldId id="271" r:id="rId17"/>
    <p:sldId id="273" r:id="rId18"/>
    <p:sldId id="274" r:id="rId19"/>
    <p:sldId id="277" r:id="rId20"/>
    <p:sldId id="276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8E3A"/>
    <a:srgbClr val="FFCC00"/>
    <a:srgbClr val="99CC00"/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648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3F4B-6331-4392-85A7-6D1C2FC5286B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21FA0-BAD7-4E86-AE51-9E5E4BB55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03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3F4B-6331-4392-85A7-6D1C2FC5286B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21FA0-BAD7-4E86-AE51-9E5E4BB55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33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3F4B-6331-4392-85A7-6D1C2FC5286B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21FA0-BAD7-4E86-AE51-9E5E4BB55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4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3F4B-6331-4392-85A7-6D1C2FC5286B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21FA0-BAD7-4E86-AE51-9E5E4BB55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7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3F4B-6331-4392-85A7-6D1C2FC5286B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21FA0-BAD7-4E86-AE51-9E5E4BB55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64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3F4B-6331-4392-85A7-6D1C2FC5286B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21FA0-BAD7-4E86-AE51-9E5E4BB55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8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3F4B-6331-4392-85A7-6D1C2FC5286B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21FA0-BAD7-4E86-AE51-9E5E4BB55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0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3F4B-6331-4392-85A7-6D1C2FC5286B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21FA0-BAD7-4E86-AE51-9E5E4BB55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8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3F4B-6331-4392-85A7-6D1C2FC5286B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21FA0-BAD7-4E86-AE51-9E5E4BB55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43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3F4B-6331-4392-85A7-6D1C2FC5286B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21FA0-BAD7-4E86-AE51-9E5E4BB55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25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3F4B-6331-4392-85A7-6D1C2FC5286B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21FA0-BAD7-4E86-AE51-9E5E4BB55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0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D3F4B-6331-4392-85A7-6D1C2FC5286B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21FA0-BAD7-4E86-AE51-9E5E4BB55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8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sr-Cyrl-RS" sz="4800" b="1" dirty="0" smtClean="0">
                <a:solidFill>
                  <a:schemeClr val="bg1"/>
                </a:solidFill>
              </a:rPr>
              <a:t>ДОБАР ДАН ЂАЦИ ПРВАЦИ!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4" name="Picture 8" descr="Резултат слика за children ilustration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11204" r="3365" b="15012"/>
          <a:stretch/>
        </p:blipFill>
        <p:spPr bwMode="auto">
          <a:xfrm>
            <a:off x="683568" y="1275606"/>
            <a:ext cx="7776864" cy="369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8635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ell\Desktop\zdrava ishrana\imagen-iconos-relacionados-alimentos-vegetarianos-organicos-sanos_24908-47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515966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ell\Desktop\zdrava ishrana\imagen-iconos-relacionados-alimentos-vegetarianos-organicos-sanos_24908-47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15966" y="1"/>
            <a:ext cx="4628033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143124"/>
            <a:ext cx="8229600" cy="857250"/>
          </a:xfrm>
        </p:spPr>
        <p:txBody>
          <a:bodyPr>
            <a:noAutofit/>
          </a:bodyPr>
          <a:lstStyle/>
          <a:p>
            <a:r>
              <a:rPr lang="sr-Cyrl-RS" sz="6000" b="1" dirty="0" smtClean="0"/>
              <a:t>ЗДРАВА ИСХРАНА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1686868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83518"/>
            <a:ext cx="3888431" cy="520799"/>
          </a:xfrm>
          <a:solidFill>
            <a:schemeClr val="accent3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sr-Cyrl-RS" sz="2400" dirty="0" smtClean="0">
                <a:solidFill>
                  <a:schemeClr val="bg1"/>
                </a:solidFill>
              </a:rPr>
              <a:t>ПРАВИЛА ЗДРАВЕ ИСХРАНЕ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627534"/>
            <a:ext cx="4680520" cy="3895081"/>
          </a:xfrm>
          <a:solidFill>
            <a:schemeClr val="accent3">
              <a:lumMod val="50000"/>
            </a:schemeClr>
          </a:solidFill>
        </p:spPr>
        <p:txBody>
          <a:bodyPr>
            <a:normAutofit fontScale="85000" lnSpcReduction="20000"/>
          </a:bodyPr>
          <a:lstStyle/>
          <a:p>
            <a:pPr lvl="0"/>
            <a:r>
              <a:rPr lang="sr-Cyrl-RS" b="1" dirty="0">
                <a:solidFill>
                  <a:schemeClr val="bg1"/>
                </a:solidFill>
              </a:rPr>
              <a:t>ЈЕДИТЕ САМО </a:t>
            </a:r>
            <a:r>
              <a:rPr lang="sr-Cyrl-RS" b="1" dirty="0" smtClean="0">
                <a:solidFill>
                  <a:schemeClr val="bg1"/>
                </a:solidFill>
              </a:rPr>
              <a:t>КАД </a:t>
            </a:r>
            <a:r>
              <a:rPr lang="sr-Cyrl-RS" b="1" dirty="0">
                <a:solidFill>
                  <a:schemeClr val="bg1"/>
                </a:solidFill>
              </a:rPr>
              <a:t>СТЕ </a:t>
            </a:r>
            <a:r>
              <a:rPr lang="sr-Cyrl-RS" b="1" dirty="0" smtClean="0">
                <a:solidFill>
                  <a:schemeClr val="bg1"/>
                </a:solidFill>
              </a:rPr>
              <a:t>ГЛАДНИ.</a:t>
            </a:r>
            <a:endParaRPr lang="bs-Latn-BA" b="1" dirty="0" smtClean="0">
              <a:solidFill>
                <a:schemeClr val="bg1"/>
              </a:solidFill>
            </a:endParaRPr>
          </a:p>
          <a:p>
            <a:pPr lvl="0"/>
            <a:r>
              <a:rPr lang="sr-Cyrl-RS" b="1" dirty="0" smtClean="0">
                <a:solidFill>
                  <a:schemeClr val="bg1"/>
                </a:solidFill>
              </a:rPr>
              <a:t>У </a:t>
            </a:r>
            <a:r>
              <a:rPr lang="sr-Cyrl-RS" b="1" dirty="0">
                <a:solidFill>
                  <a:schemeClr val="bg1"/>
                </a:solidFill>
              </a:rPr>
              <a:t>ТОКУ ДАНА БИСТЕ ТРЕБАЛИ ИМАТИ ПЕТ ОБРОКА. </a:t>
            </a:r>
            <a:endParaRPr lang="bs-Latn-BA" b="1" dirty="0" smtClean="0">
              <a:solidFill>
                <a:schemeClr val="bg1"/>
              </a:solidFill>
            </a:endParaRPr>
          </a:p>
          <a:p>
            <a:pPr lvl="0"/>
            <a:r>
              <a:rPr lang="sr-Cyrl-RS" b="1" dirty="0" smtClean="0">
                <a:solidFill>
                  <a:schemeClr val="bg1"/>
                </a:solidFill>
              </a:rPr>
              <a:t>ЈЕДИТЕ </a:t>
            </a:r>
            <a:r>
              <a:rPr lang="sr-Cyrl-RS" b="1" dirty="0">
                <a:solidFill>
                  <a:schemeClr val="bg1"/>
                </a:solidFill>
              </a:rPr>
              <a:t>РАЗНОВРСНУ ХРАНУ У </a:t>
            </a:r>
            <a:r>
              <a:rPr lang="sr-Cyrl-RS" b="1" dirty="0" smtClean="0">
                <a:solidFill>
                  <a:schemeClr val="bg1"/>
                </a:solidFill>
              </a:rPr>
              <a:t>УМЈЕРЕНИМ </a:t>
            </a:r>
            <a:r>
              <a:rPr lang="sr-Cyrl-RS" b="1" dirty="0">
                <a:solidFill>
                  <a:schemeClr val="bg1"/>
                </a:solidFill>
              </a:rPr>
              <a:t>КОЛИЧИНАМА.</a:t>
            </a:r>
            <a:endParaRPr lang="en-US" b="1" dirty="0">
              <a:solidFill>
                <a:schemeClr val="bg1"/>
              </a:solidFill>
            </a:endParaRPr>
          </a:p>
          <a:p>
            <a:pPr lvl="0"/>
            <a:r>
              <a:rPr lang="sr-Cyrl-RS" b="1" dirty="0">
                <a:solidFill>
                  <a:schemeClr val="bg1"/>
                </a:solidFill>
              </a:rPr>
              <a:t>СВАКИ ЗАЛОГАЈ ДОБРО САЖВАЋИТЕ.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C:\Users\Dell\Desktop\zdrava ishrana\334-3347297_collection-of-healthy-healthy-food-transparent-hd-p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" t="4560" r="8235" b="3919"/>
          <a:stretch/>
        </p:blipFill>
        <p:spPr bwMode="auto">
          <a:xfrm>
            <a:off x="395536" y="1401681"/>
            <a:ext cx="338898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7301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 txBox="1">
            <a:spLocks/>
          </p:cNvSpPr>
          <p:nvPr/>
        </p:nvSpPr>
        <p:spPr>
          <a:xfrm>
            <a:off x="3794436" y="279611"/>
            <a:ext cx="1316544" cy="47982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dirty="0" smtClean="0">
                <a:solidFill>
                  <a:schemeClr val="bg1"/>
                </a:solidFill>
              </a:rPr>
              <a:t>ПОВРЋЕ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57372" y="2652198"/>
            <a:ext cx="1450505" cy="479822"/>
          </a:xfrm>
          <a:solidFill>
            <a:schemeClr val="accent3">
              <a:lumMod val="50000"/>
            </a:schemeClr>
          </a:solidFill>
        </p:spPr>
        <p:txBody>
          <a:bodyPr>
            <a:normAutofit fontScale="62500" lnSpcReduction="20000"/>
          </a:bodyPr>
          <a:lstStyle/>
          <a:p>
            <a:pPr algn="ctr"/>
            <a:r>
              <a:rPr lang="sr-Cyrl-RS" dirty="0" smtClean="0">
                <a:solidFill>
                  <a:schemeClr val="bg1"/>
                </a:solidFill>
              </a:rPr>
              <a:t>МЛИЈЕЧНИ ПРОИЗВОДИ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66" name="Picture 18" descr="Резултат слика за FISH AND RED MEET illustr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759433"/>
            <a:ext cx="6132296" cy="426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190104" y="2487625"/>
            <a:ext cx="1650339" cy="40781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dirty="0" smtClean="0">
                <a:solidFill>
                  <a:schemeClr val="bg1"/>
                </a:solidFill>
              </a:rPr>
              <a:t>РИБА И МЕСО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541680" y="915566"/>
            <a:ext cx="1840052" cy="47982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dirty="0" smtClean="0">
                <a:solidFill>
                  <a:schemeClr val="bg1"/>
                </a:solidFill>
              </a:rPr>
              <a:t>ЖИТАРИЦЕ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6256" y="963340"/>
            <a:ext cx="874440" cy="479822"/>
          </a:xfrm>
          <a:solidFill>
            <a:schemeClr val="accent3">
              <a:lumMod val="50000"/>
            </a:schemeClr>
          </a:solidFill>
        </p:spPr>
        <p:txBody>
          <a:bodyPr>
            <a:normAutofit fontScale="92500"/>
          </a:bodyPr>
          <a:lstStyle/>
          <a:p>
            <a:pPr algn="ctr"/>
            <a:r>
              <a:rPr lang="sr-Cyrl-RS" dirty="0" smtClean="0">
                <a:solidFill>
                  <a:schemeClr val="bg1"/>
                </a:solidFill>
              </a:rPr>
              <a:t>ВОЋЕ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0986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езултат слика за UNHEALTHY FOOD illustr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3478"/>
            <a:ext cx="532859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795886"/>
            <a:ext cx="8229600" cy="857250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r>
              <a:rPr lang="sr-Cyrl-RS" b="1" dirty="0" smtClean="0">
                <a:solidFill>
                  <a:schemeClr val="bg1"/>
                </a:solidFill>
              </a:rPr>
              <a:t>НЕЗДРАВА ХРАНА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9071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555526"/>
            <a:ext cx="3168352" cy="4032448"/>
          </a:xfrm>
          <a:solidFill>
            <a:schemeClr val="accent3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sr-Cyrl-RS" sz="4800" b="1" dirty="0" smtClean="0">
                <a:solidFill>
                  <a:schemeClr val="bg1"/>
                </a:solidFill>
              </a:rPr>
              <a:t>ЗДРАВА ИСХРАНА ЈЕ ТЕМЕЉ ЗДРАВОГ ЧОВЈЕКА.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Dell\Desktop\zdrava ishrana\500_F_123311823_tDbivhRkJGaXGN7it4CGyVRAQA2dYXTH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9"/>
          <a:stretch/>
        </p:blipFill>
        <p:spPr bwMode="auto">
          <a:xfrm>
            <a:off x="3995936" y="483518"/>
            <a:ext cx="4389437" cy="423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5162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1419622"/>
            <a:ext cx="8277186" cy="3291830"/>
          </a:xfrm>
          <a:solidFill>
            <a:schemeClr val="accent3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</a:rPr>
              <a:t>У СВЕСКУ ИСПОД НАСЛОВА НАПИШИ ШТО ВИШЕ РИЈЕЧИ ОД СЛОВА КОЈА СТЕ ДО САДА НАУЧИЛИ, А КОЈА ПРЕДСТАВЉАЈУ ЗДРАВУ ХРАНУ!</a:t>
            </a:r>
            <a:r>
              <a:rPr lang="bs-Latn-BA" sz="2800" b="1" dirty="0" smtClean="0">
                <a:solidFill>
                  <a:schemeClr val="bg1"/>
                </a:solidFill>
              </a:rPr>
              <a:t> </a:t>
            </a:r>
            <a:r>
              <a:rPr lang="sr-Cyrl-RS" sz="2800" b="1" dirty="0" smtClean="0">
                <a:solidFill>
                  <a:schemeClr val="bg1"/>
                </a:solidFill>
              </a:rPr>
              <a:t/>
            </a:r>
            <a:br>
              <a:rPr lang="sr-Cyrl-RS" sz="2800" b="1" dirty="0" smtClean="0">
                <a:solidFill>
                  <a:schemeClr val="bg1"/>
                </a:solidFill>
              </a:rPr>
            </a:br>
            <a:r>
              <a:rPr lang="sr-Cyrl-RS" sz="2800" b="1" dirty="0" smtClean="0">
                <a:solidFill>
                  <a:schemeClr val="bg1"/>
                </a:solidFill>
              </a:rPr>
              <a:t>МОЖЕТЕ ИХ И ЛУСТРОВАТИ!</a:t>
            </a:r>
            <a:br>
              <a:rPr lang="sr-Cyrl-RS" sz="2800" b="1" dirty="0" smtClean="0">
                <a:solidFill>
                  <a:schemeClr val="bg1"/>
                </a:solidFill>
              </a:rPr>
            </a:br>
            <a:r>
              <a:rPr lang="sr-Cyrl-RS" sz="2800" b="1" dirty="0" smtClean="0">
                <a:solidFill>
                  <a:schemeClr val="bg1"/>
                </a:solidFill>
              </a:rPr>
              <a:t/>
            </a:r>
            <a:br>
              <a:rPr lang="sr-Cyrl-RS" sz="2800" b="1" dirty="0" smtClean="0">
                <a:solidFill>
                  <a:schemeClr val="bg1"/>
                </a:solidFill>
              </a:rPr>
            </a:br>
            <a:r>
              <a:rPr lang="sr-Cyrl-RS" sz="2800" b="1" dirty="0" smtClean="0">
                <a:solidFill>
                  <a:schemeClr val="bg1"/>
                </a:solidFill>
              </a:rPr>
              <a:t>НА ПРИМЈЕР: РИБА, ШПИНАТ...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7544" y="267494"/>
            <a:ext cx="8229600" cy="103803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b="1" dirty="0" smtClean="0">
                <a:solidFill>
                  <a:schemeClr val="bg1"/>
                </a:solidFill>
              </a:rPr>
              <a:t>ЗАДАЦИ ЗА САМОСТАЛАН РАД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310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925612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РАДИОНИЦА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Резултат слика за red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8784">
            <a:off x="845200" y="2151111"/>
            <a:ext cx="1343623" cy="238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Резултат слика за green pap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34832"/>
            <a:ext cx="1600876" cy="227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Резултат слика за glue ilustration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5" r="19047" b="9483"/>
          <a:stretch/>
        </p:blipFill>
        <p:spPr bwMode="auto">
          <a:xfrm flipH="1">
            <a:off x="7052356" y="2273736"/>
            <a:ext cx="1621590" cy="24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Резултат слика за sizers ilustration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6" r="26049" b="9021"/>
          <a:stretch/>
        </p:blipFill>
        <p:spPr bwMode="auto">
          <a:xfrm rot="2898920">
            <a:off x="4992581" y="1989564"/>
            <a:ext cx="1305925" cy="260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44346" y="1347614"/>
            <a:ext cx="8229600" cy="61520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400" b="1" dirty="0" smtClean="0">
                <a:solidFill>
                  <a:schemeClr val="bg1"/>
                </a:solidFill>
              </a:rPr>
              <a:t>ЦРВЕНИ И ЗЕЛЕНИ КОЛАЖ ПАПИР,   МАКАЗЕ,   ЉЕПИЛО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238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05979"/>
            <a:ext cx="8268035" cy="709587"/>
          </a:xfrm>
        </p:spPr>
        <p:txBody>
          <a:bodyPr>
            <a:normAutofit/>
          </a:bodyPr>
          <a:lstStyle/>
          <a:p>
            <a:r>
              <a:rPr lang="sr-Cyrl-RS" sz="3600" b="1" dirty="0" smtClean="0"/>
              <a:t>КОРАЦИ: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699542"/>
            <a:ext cx="2664296" cy="1152128"/>
          </a:xfrm>
        </p:spPr>
        <p:txBody>
          <a:bodyPr>
            <a:noAutofit/>
          </a:bodyPr>
          <a:lstStyle/>
          <a:p>
            <a:r>
              <a:rPr lang="sr-Cyrl-RS" dirty="0" smtClean="0"/>
              <a:t>1. НА ЦРВЕНОМ ПАПИРУ НАЦРТАЈ 6 КРУГОВА.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31840" y="1803896"/>
            <a:ext cx="2160240" cy="551830"/>
          </a:xfrm>
        </p:spPr>
        <p:txBody>
          <a:bodyPr>
            <a:noAutofit/>
          </a:bodyPr>
          <a:lstStyle/>
          <a:p>
            <a:r>
              <a:rPr lang="sr-Cyrl-RS" dirty="0" smtClean="0"/>
              <a:t>2. ИСЈЕЦИ ИХ.</a:t>
            </a:r>
            <a:endParaRPr lang="en-US" dirty="0"/>
          </a:p>
        </p:txBody>
      </p:sp>
      <p:pic>
        <p:nvPicPr>
          <p:cNvPr id="6146" name="Picture 2" descr="C:\Users\Dell\Desktop\zdrava ishrana\viber_image_2020-03-24_19-05-35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" t="6051" r="2701" b="7757"/>
          <a:stretch/>
        </p:blipFill>
        <p:spPr bwMode="auto">
          <a:xfrm rot="16200000">
            <a:off x="572298" y="1750447"/>
            <a:ext cx="1878728" cy="22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ell\Desktop\zdrava ishrana\viber_image_2020-03-24_19-05-3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42921" y="2044647"/>
            <a:ext cx="1866474" cy="248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 txBox="1">
            <a:spLocks/>
          </p:cNvSpPr>
          <p:nvPr/>
        </p:nvSpPr>
        <p:spPr>
          <a:xfrm>
            <a:off x="6026791" y="2211710"/>
            <a:ext cx="2520281" cy="76785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dirty="0" smtClean="0"/>
              <a:t>3. СВЕ КРУГОВЕ САВИЈ НА ПОЛА.</a:t>
            </a:r>
            <a:endParaRPr lang="en-US" dirty="0"/>
          </a:p>
        </p:txBody>
      </p:sp>
      <p:pic>
        <p:nvPicPr>
          <p:cNvPr id="6149" name="Picture 5" descr="C:\Users\Dell\Desktop\zdrava ishrana\viber_image_2020-03-24_19-05-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45805" y="2667153"/>
            <a:ext cx="1874459" cy="249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56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8024" y="201237"/>
            <a:ext cx="3744416" cy="714329"/>
          </a:xfrm>
        </p:spPr>
        <p:txBody>
          <a:bodyPr>
            <a:normAutofit fontScale="85000" lnSpcReduction="10000"/>
          </a:bodyPr>
          <a:lstStyle/>
          <a:p>
            <a:r>
              <a:rPr lang="sr-Cyrl-RS" dirty="0" smtClean="0"/>
              <a:t>5. ЗАЛИЈЕПИ ЕЛЕМЕНТЕ ЈЕДАН ЗА ДРУГИ, СА ВАЊСКЕ СТРАНЕ. 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560" y="2499742"/>
            <a:ext cx="3312368" cy="720080"/>
          </a:xfrm>
        </p:spPr>
        <p:txBody>
          <a:bodyPr>
            <a:normAutofit/>
          </a:bodyPr>
          <a:lstStyle/>
          <a:p>
            <a:r>
              <a:rPr lang="sr-Cyrl-RS" sz="2000" dirty="0" smtClean="0"/>
              <a:t>6. ОД ЗЕЛЕНОГ ПАПИРА ИСЈЕЦИ ЛИСТ.</a:t>
            </a:r>
            <a:endParaRPr lang="en-US" sz="2000" dirty="0"/>
          </a:p>
        </p:txBody>
      </p:sp>
      <p:pic>
        <p:nvPicPr>
          <p:cNvPr id="7171" name="Picture 3" descr="C:\Users\Dell\Desktop\zdrava ishrana\viber_image_2020-03-24_19-05-42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3" t="6785" r="12107" b="13853"/>
          <a:stretch/>
        </p:blipFill>
        <p:spPr bwMode="auto">
          <a:xfrm rot="10800000">
            <a:off x="5436096" y="897818"/>
            <a:ext cx="2170526" cy="154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Dell\Desktop\zdrava ishrana\viber_image_2020-03-24_19-05-43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3" b="18240"/>
          <a:stretch/>
        </p:blipFill>
        <p:spPr bwMode="auto">
          <a:xfrm>
            <a:off x="5436096" y="3322983"/>
            <a:ext cx="1512168" cy="146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Dell\Desktop\zdrava ishrana\viber_image_2020-03-24_19-05-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7" t="16657" r="10497" b="14417"/>
          <a:stretch/>
        </p:blipFill>
        <p:spPr bwMode="auto">
          <a:xfrm rot="16200000">
            <a:off x="1496834" y="3028088"/>
            <a:ext cx="150623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Dell\Desktop\zdrava ishrana\viber_image_2020-03-24_19-05-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869106"/>
            <a:ext cx="1440160" cy="192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Dell\Desktop\zdrava ishrana\viber_image_2020-03-24_19-05-3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" t="12395" r="5381" b="11952"/>
          <a:stretch/>
        </p:blipFill>
        <p:spPr bwMode="auto">
          <a:xfrm>
            <a:off x="215094" y="980810"/>
            <a:ext cx="2123953" cy="137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Dell\Desktop\zdrava ishrana\viber_image_2020-03-24_19-05-4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15464" y="707989"/>
            <a:ext cx="1374491" cy="192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4"/>
          <p:cNvSpPr txBox="1">
            <a:spLocks/>
          </p:cNvSpPr>
          <p:nvPr/>
        </p:nvSpPr>
        <p:spPr>
          <a:xfrm>
            <a:off x="215094" y="232952"/>
            <a:ext cx="4047682" cy="7621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000" dirty="0" smtClean="0"/>
              <a:t>4.ИСЈЕЦИ ВРХОВЕ КРУГОВА НА САВИЈЕНОЈ СТРАНИ.</a:t>
            </a:r>
            <a:endParaRPr lang="en-US" sz="2000" dirty="0"/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4860032" y="2427734"/>
            <a:ext cx="3600400" cy="7678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000" dirty="0" smtClean="0"/>
              <a:t>7. НА САСТАВЉЕНУ ЈАБУКУ ЗАЛИЈЕПИ ЛИСТ.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5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ell\Pictures\2020-03-25\0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t="4779" r="24198" b="74900"/>
          <a:stretch/>
        </p:blipFill>
        <p:spPr bwMode="auto">
          <a:xfrm>
            <a:off x="576596" y="279030"/>
            <a:ext cx="5779770" cy="2152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C:\Users\Dell\Pictures\2020-03-25\0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t="56300" r="24198" b="22211"/>
          <a:stretch/>
        </p:blipFill>
        <p:spPr bwMode="auto">
          <a:xfrm>
            <a:off x="3364230" y="2589768"/>
            <a:ext cx="5779770" cy="2276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:\Users\Dell\Pictures\2020-03-25\0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t="32885" r="71762" b="47926"/>
          <a:stretch/>
        </p:blipFill>
        <p:spPr bwMode="auto">
          <a:xfrm>
            <a:off x="6588224" y="386808"/>
            <a:ext cx="2114550" cy="20327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Dell\Pictures\2020-03-25\00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9" t="32779" r="24198" b="47926"/>
          <a:stretch/>
        </p:blipFill>
        <p:spPr bwMode="auto">
          <a:xfrm>
            <a:off x="2051720" y="2696079"/>
            <a:ext cx="1414761" cy="17921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C:\Users\Dell\Pictures\2020-03-25\0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1" t="29595" r="44575" b="53348"/>
          <a:stretch/>
        </p:blipFill>
        <p:spPr bwMode="auto">
          <a:xfrm>
            <a:off x="200166" y="2655110"/>
            <a:ext cx="2113984" cy="18069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929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357660"/>
          </a:xfrm>
          <a:solidFill>
            <a:schemeClr val="accent3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sr-Cyrl-RS" sz="7200" b="1" dirty="0" smtClean="0">
                <a:solidFill>
                  <a:schemeClr val="bg1"/>
                </a:solidFill>
              </a:rPr>
              <a:t>ЗАГОНЕТКЕ</a:t>
            </a:r>
            <a:endParaRPr lang="en-US" sz="7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media4.picsearch.com/is?VidwlpV3hZEy_2k0DlSedc_bmS0H27Egsl9dNVFxFZA&amp;height=27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8" b="7563"/>
          <a:stretch/>
        </p:blipFill>
        <p:spPr bwMode="auto">
          <a:xfrm>
            <a:off x="2665670" y="1707654"/>
            <a:ext cx="3667003" cy="323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595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50000"/>
            </a:schemeClr>
          </a:solidFill>
        </p:spPr>
        <p:txBody>
          <a:bodyPr/>
          <a:lstStyle/>
          <a:p>
            <a:r>
              <a:rPr lang="sr-Cyrl-RS" b="1" dirty="0" smtClean="0">
                <a:solidFill>
                  <a:schemeClr val="bg1"/>
                </a:solidFill>
              </a:rPr>
              <a:t>ДОВИЂЕЊА ЂАЦИ ПРВАЦИ!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8" descr="Резултат слика за children ilustration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11204" r="3365" b="15012"/>
          <a:stretch/>
        </p:blipFill>
        <p:spPr bwMode="auto">
          <a:xfrm>
            <a:off x="611560" y="1131590"/>
            <a:ext cx="7776864" cy="369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510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sr-Cyrl-RS" sz="4800" b="1" dirty="0" smtClean="0">
                <a:solidFill>
                  <a:schemeClr val="bg1"/>
                </a:solidFill>
              </a:rPr>
              <a:t>ЦРВЕНЕ ГЛАВЕ ВИРЕ ИЗ ТРАВЕ.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Резултат слика за STRAWBERIES ILLUSTR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03594"/>
            <a:ext cx="4435252" cy="317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43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6480720" cy="4309987"/>
          </a:xfrm>
          <a:solidFill>
            <a:schemeClr val="accent3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Ж</a:t>
            </a:r>
            <a:r>
              <a:rPr lang="sr-Cyrl-RS" b="1" dirty="0" smtClean="0">
                <a:solidFill>
                  <a:schemeClr val="bg1"/>
                </a:solidFill>
              </a:rPr>
              <a:t>УТ ЈЕСАМ</a:t>
            </a:r>
            <a:r>
              <a:rPr lang="en-US" b="1" dirty="0" smtClean="0">
                <a:solidFill>
                  <a:schemeClr val="bg1"/>
                </a:solidFill>
              </a:rPr>
              <a:t>,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sr-Cyrl-RS" b="1" dirty="0" smtClean="0">
                <a:solidFill>
                  <a:schemeClr val="bg1"/>
                </a:solidFill>
              </a:rPr>
              <a:t>АЛИ НЕМАМ ЖУТИЦУ</a:t>
            </a:r>
            <a:r>
              <a:rPr lang="en-US" b="1" dirty="0" smtClean="0">
                <a:solidFill>
                  <a:schemeClr val="bg1"/>
                </a:solidFill>
              </a:rPr>
              <a:t>,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sr-Cyrl-RS" b="1" dirty="0" smtClean="0">
                <a:solidFill>
                  <a:schemeClr val="bg1"/>
                </a:solidFill>
              </a:rPr>
              <a:t>ДОБАР САМ ТИ ДРУГ</a:t>
            </a:r>
            <a:br>
              <a:rPr lang="sr-Cyrl-RS" b="1" dirty="0" smtClean="0">
                <a:solidFill>
                  <a:schemeClr val="bg1"/>
                </a:solidFill>
              </a:rPr>
            </a:br>
            <a:r>
              <a:rPr lang="sr-Cyrl-RS" b="1" dirty="0" smtClean="0">
                <a:solidFill>
                  <a:schemeClr val="bg1"/>
                </a:solidFill>
              </a:rPr>
              <a:t>КАДА ИМАШ ГРОЗНИЦУ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100" name="Picture 4" descr="Резултат слика за LEMON ILLUSTR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19622"/>
            <a:ext cx="199928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35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11510"/>
            <a:ext cx="8291264" cy="1933724"/>
          </a:xfrm>
          <a:solidFill>
            <a:schemeClr val="accent3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sr-Cyrl-RS" sz="5400" b="1" dirty="0" smtClean="0">
                <a:solidFill>
                  <a:schemeClr val="bg1"/>
                </a:solidFill>
              </a:rPr>
              <a:t>ПУНА ШКОЛА</a:t>
            </a:r>
            <a:r>
              <a:rPr lang="bs-Latn-BA" sz="5400" b="1" dirty="0" smtClean="0">
                <a:solidFill>
                  <a:schemeClr val="bg1"/>
                </a:solidFill>
              </a:rPr>
              <a:t> </a:t>
            </a:r>
            <a:r>
              <a:rPr lang="sr-Cyrl-RS" sz="5400" b="1" dirty="0" smtClean="0">
                <a:solidFill>
                  <a:schemeClr val="bg1"/>
                </a:solidFill>
              </a:rPr>
              <a:t>ЂАКА, </a:t>
            </a:r>
            <a:r>
              <a:rPr lang="sr-Cyrl-RS" sz="5400" b="1" smtClean="0">
                <a:solidFill>
                  <a:schemeClr val="bg1"/>
                </a:solidFill>
              </a:rPr>
              <a:t/>
            </a:r>
            <a:br>
              <a:rPr lang="sr-Cyrl-RS" sz="5400" b="1" smtClean="0">
                <a:solidFill>
                  <a:schemeClr val="bg1"/>
                </a:solidFill>
              </a:rPr>
            </a:br>
            <a:r>
              <a:rPr lang="sr-Cyrl-RS" sz="5400" b="1" smtClean="0">
                <a:solidFill>
                  <a:schemeClr val="bg1"/>
                </a:solidFill>
              </a:rPr>
              <a:t>НИОТКУДА </a:t>
            </a:r>
            <a:r>
              <a:rPr lang="sr-Cyrl-RS" sz="5400" b="1" dirty="0" smtClean="0">
                <a:solidFill>
                  <a:schemeClr val="bg1"/>
                </a:solidFill>
              </a:rPr>
              <a:t>ВРАТА.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Резултат слика за WATERMELON ILLUSTRATI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0" r="3075"/>
          <a:stretch/>
        </p:blipFill>
        <p:spPr bwMode="auto">
          <a:xfrm>
            <a:off x="2802619" y="2571750"/>
            <a:ext cx="263170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76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83518"/>
            <a:ext cx="5040560" cy="4021956"/>
          </a:xfrm>
          <a:solidFill>
            <a:schemeClr val="accent3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sr-Cyrl-RS" sz="5400" b="1" dirty="0" smtClean="0">
                <a:solidFill>
                  <a:schemeClr val="bg1"/>
                </a:solidFill>
              </a:rPr>
              <a:t>ТВРДА КУЋА, НЕМА ВРАТА, </a:t>
            </a:r>
            <a:br>
              <a:rPr lang="sr-Cyrl-RS" sz="5400" b="1" dirty="0" smtClean="0">
                <a:solidFill>
                  <a:schemeClr val="bg1"/>
                </a:solidFill>
              </a:rPr>
            </a:br>
            <a:r>
              <a:rPr lang="sr-Cyrl-RS" sz="5400" b="1" dirty="0" smtClean="0">
                <a:solidFill>
                  <a:schemeClr val="bg1"/>
                </a:solidFill>
              </a:rPr>
              <a:t>У ЊОЈ ЖИВЕ ЧЕТИРИ БРАТА.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Резултат слика за NUT ILLUSTR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41641"/>
            <a:ext cx="2768349" cy="276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14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05979"/>
            <a:ext cx="8075240" cy="2005732"/>
          </a:xfrm>
          <a:solidFill>
            <a:schemeClr val="accent3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sr-Cyrl-RS" sz="6600" b="1" dirty="0" smtClean="0">
                <a:solidFill>
                  <a:schemeClr val="bg1"/>
                </a:solidFill>
              </a:rPr>
              <a:t>ЈЕДНА ГЛАВА, </a:t>
            </a:r>
            <a:br>
              <a:rPr lang="sr-Cyrl-RS" sz="6600" b="1" dirty="0" smtClean="0">
                <a:solidFill>
                  <a:schemeClr val="bg1"/>
                </a:solidFill>
              </a:rPr>
            </a:br>
            <a:r>
              <a:rPr lang="sr-Cyrl-RS" sz="6600" b="1" dirty="0" smtClean="0">
                <a:solidFill>
                  <a:schemeClr val="bg1"/>
                </a:solidFill>
              </a:rPr>
              <a:t>А СТОТИНУ КАПА.</a:t>
            </a:r>
            <a:endParaRPr lang="en-US" sz="6600" b="1" dirty="0">
              <a:solidFill>
                <a:schemeClr val="bg1"/>
              </a:solidFill>
            </a:endParaRPr>
          </a:p>
        </p:txBody>
      </p:sp>
      <p:pic>
        <p:nvPicPr>
          <p:cNvPr id="8198" name="Picture 6" descr="Резултат слика за CABBAGE ILLUSTRA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564" y="2355726"/>
            <a:ext cx="2578274" cy="25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55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707654"/>
            <a:ext cx="5904656" cy="2736303"/>
          </a:xfrm>
          <a:solidFill>
            <a:schemeClr val="accent3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КУЋА ОД ЗЕМЉЕ, </a:t>
            </a:r>
            <a:br>
              <a:rPr lang="sr-Cyrl-RS" b="1" dirty="0" smtClean="0">
                <a:solidFill>
                  <a:schemeClr val="bg1"/>
                </a:solidFill>
              </a:rPr>
            </a:br>
            <a:r>
              <a:rPr lang="sr-Cyrl-RS" b="1" dirty="0" smtClean="0">
                <a:solidFill>
                  <a:schemeClr val="bg1"/>
                </a:solidFill>
              </a:rPr>
              <a:t>КОСТИ ЦРВЕНЕ, </a:t>
            </a:r>
            <a:br>
              <a:rPr lang="sr-Cyrl-RS" b="1" dirty="0" smtClean="0">
                <a:solidFill>
                  <a:schemeClr val="bg1"/>
                </a:solidFill>
              </a:rPr>
            </a:br>
            <a:r>
              <a:rPr lang="sr-Cyrl-RS" b="1" dirty="0" smtClean="0">
                <a:solidFill>
                  <a:schemeClr val="bg1"/>
                </a:solidFill>
              </a:rPr>
              <a:t>А ЛИШЋЕ ЗЕЛЕНО.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9950" y="339502"/>
            <a:ext cx="8024498" cy="108011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b="1" dirty="0" smtClean="0">
                <a:solidFill>
                  <a:schemeClr val="bg1"/>
                </a:solidFill>
              </a:rPr>
              <a:t>ЗАДАТАК ЗА САМОСТАЛАН РАД</a:t>
            </a:r>
          </a:p>
          <a:p>
            <a:endParaRPr lang="sr-Cyrl-RS" b="1" dirty="0" smtClean="0">
              <a:solidFill>
                <a:schemeClr val="bg1"/>
              </a:solidFill>
            </a:endParaRPr>
          </a:p>
          <a:p>
            <a:r>
              <a:rPr lang="sr-Cyrl-RS" b="1" dirty="0" smtClean="0">
                <a:solidFill>
                  <a:schemeClr val="bg1"/>
                </a:solidFill>
              </a:rPr>
              <a:t>ОТКРИЈ И ИЛУСТРУЈ РЈЕШЕЊЕ СЉЕДЕЋЕ ЗАГОНЕТКЕ: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389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436" y="202332"/>
            <a:ext cx="8229600" cy="857250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r>
              <a:rPr lang="sr-Cyrl-RS" b="1" dirty="0" smtClean="0">
                <a:solidFill>
                  <a:schemeClr val="bg1"/>
                </a:solidFill>
              </a:rPr>
              <a:t>ЗДРАВ ЖИВОТ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152" y="1180873"/>
            <a:ext cx="3024336" cy="484311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r-Cyrl-RS" dirty="0" smtClean="0">
                <a:solidFill>
                  <a:schemeClr val="bg1"/>
                </a:solidFill>
              </a:rPr>
              <a:t>ПРАВИЛНА ИСХРАНА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4531" y="1851670"/>
            <a:ext cx="3168352" cy="451262"/>
          </a:xfrm>
          <a:solidFill>
            <a:schemeClr val="accent3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sr-Cyrl-RS" dirty="0" smtClean="0">
                <a:solidFill>
                  <a:schemeClr val="bg1"/>
                </a:solidFill>
              </a:rPr>
              <a:t>ФИЗИЧКА АКТИВНОСТ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23528" y="1189212"/>
            <a:ext cx="2592288" cy="48431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dirty="0" smtClean="0">
                <a:solidFill>
                  <a:schemeClr val="bg1"/>
                </a:solidFill>
              </a:rPr>
              <a:t>ЛИЧНА ХИГИЈЕНА</a:t>
            </a:r>
          </a:p>
        </p:txBody>
      </p:sp>
      <p:pic>
        <p:nvPicPr>
          <p:cNvPr id="12290" name="Picture 2" descr="C:\Users\Dell\Desktop\zdrava ishrana\3401280f801ab70cae3fbaf641fbe7af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7" t="5246" r="13959" b="4138"/>
          <a:stretch/>
        </p:blipFill>
        <p:spPr bwMode="auto">
          <a:xfrm>
            <a:off x="6444208" y="1791285"/>
            <a:ext cx="1866179" cy="285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Резултат слика за HYGIENE ILLUSTRATION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5"/>
          <a:stretch/>
        </p:blipFill>
        <p:spPr bwMode="auto">
          <a:xfrm>
            <a:off x="575556" y="1779662"/>
            <a:ext cx="2088232" cy="272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Резултат слика за PHYSICAL ACTIVITY ILLUSTRATION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5"/>
          <a:stretch/>
        </p:blipFill>
        <p:spPr bwMode="auto">
          <a:xfrm>
            <a:off x="3347863" y="2427734"/>
            <a:ext cx="2370237" cy="229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4928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200</Words>
  <Application>Microsoft Office PowerPoint</Application>
  <PresentationFormat>On-screen Show (16:9)</PresentationFormat>
  <Paragraphs>41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ДОБАР ДАН ЂАЦИ ПРВАЦИ!</vt:lpstr>
      <vt:lpstr>ЗАГОНЕТКЕ</vt:lpstr>
      <vt:lpstr>ЦРВЕНЕ ГЛАВЕ ВИРЕ ИЗ ТРАВЕ.</vt:lpstr>
      <vt:lpstr>ЖУТ ЈЕСАМ, АЛИ НЕМАМ ЖУТИЦУ, ДОБАР САМ ТИ ДРУГ КАДА ИМАШ ГРОЗНИЦУ. </vt:lpstr>
      <vt:lpstr>ПУНА ШКОЛА ЂАКА,  НИОТКУДА ВРАТА.</vt:lpstr>
      <vt:lpstr>ТВРДА КУЋА, НЕМА ВРАТА,  У ЊОЈ ЖИВЕ ЧЕТИРИ БРАТА.</vt:lpstr>
      <vt:lpstr>ЈЕДНА ГЛАВА,  А СТОТИНУ КАПА.</vt:lpstr>
      <vt:lpstr>КУЋА ОД ЗЕМЉЕ,  КОСТИ ЦРВЕНЕ,  А ЛИШЋЕ ЗЕЛЕНО.</vt:lpstr>
      <vt:lpstr>ЗДРАВ ЖИВОТ</vt:lpstr>
      <vt:lpstr>ЗДРАВА ИСХРАНА</vt:lpstr>
      <vt:lpstr>ПРАВИЛА ЗДРАВЕ ИСХРАНЕ</vt:lpstr>
      <vt:lpstr>PowerPoint Presentation</vt:lpstr>
      <vt:lpstr>НЕЗДРАВА ХРАНА</vt:lpstr>
      <vt:lpstr>PowerPoint Presentation</vt:lpstr>
      <vt:lpstr>У СВЕСКУ ИСПОД НАСЛОВА НАПИШИ ШТО ВИШЕ РИЈЕЧИ ОД СЛОВА КОЈА СТЕ ДО САДА НАУЧИЛИ, А КОЈА ПРЕДСТАВЉАЈУ ЗДРАВУ ХРАНУ!  МОЖЕТЕ ИХ И ЛУСТРОВАТИ!  НА ПРИМЈЕР: РИБА, ШПИНАТ...</vt:lpstr>
      <vt:lpstr>РАДИОНИЦА</vt:lpstr>
      <vt:lpstr>КОРАЦИ:</vt:lpstr>
      <vt:lpstr>PowerPoint Presentation</vt:lpstr>
      <vt:lpstr>PowerPoint Presentation</vt:lpstr>
      <vt:lpstr>ДОВИЂЕЊА ЂАЦИ ПРВАЦИ!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33</cp:revision>
  <dcterms:created xsi:type="dcterms:W3CDTF">2020-03-24T09:45:09Z</dcterms:created>
  <dcterms:modified xsi:type="dcterms:W3CDTF">2020-03-25T17:58:31Z</dcterms:modified>
</cp:coreProperties>
</file>