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5" r:id="rId3"/>
    <p:sldId id="257" r:id="rId4"/>
    <p:sldId id="258" r:id="rId5"/>
    <p:sldId id="261" r:id="rId6"/>
    <p:sldId id="260" r:id="rId7"/>
    <p:sldId id="259" r:id="rId8"/>
    <p:sldId id="263" r:id="rId9"/>
    <p:sldId id="266" r:id="rId10"/>
    <p:sldId id="262" r:id="rId11"/>
    <p:sldId id="267" r:id="rId12"/>
    <p:sldId id="30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252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14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130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8749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771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481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600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591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260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334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373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022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065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230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397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682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191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6392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DA1568-0F9A-4E1C-801E-7FB991B59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591" y="0"/>
            <a:ext cx="8825658" cy="808054"/>
          </a:xfrm>
        </p:spPr>
        <p:txBody>
          <a:bodyPr/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ПОЗНАВАЊЕ ПРИРОДЕ И ДРУШТВА 3. РАЗРЕД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978890-55C6-427A-8944-5B786444D4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5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B7CA8-3C61-4F08-91F1-E40BD484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Прича о ваздуху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C6D231-DFA1-4003-8D61-11A9DC5A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152983"/>
            <a:ext cx="11537364" cy="5523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У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вријеме када су живјели бабе и деде наших баба и деда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ваздух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је био чист и незагађен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За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све становнике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Земље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биљке, животиње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 људе био је савршен за удисање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Али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онда је човјек створио фабрике у којима је почео да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разне машине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аутомобиле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 другу робу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И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тако је све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почело. Фабрике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 ваздух избацују многе штетне гасове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Аутомобили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којима се возимо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такође.Тако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се загађује ваздух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Над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неким градовима небо је стално мутно и сиво, јер је ваздух толико загађен да се од смога не види плава боја неба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неким градовима ваздух је толико лош да није здраво удисати га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Становници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тих градова немају другог избора него да га удишу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јер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људи не могу без ваздуха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па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макар био и загађен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Загађен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ваздух шкоди и биљкама и животињама, а самим тим и храни коју једемо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Веома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је важно да водимо рачуна о чистоћи ваздуха и да се трудимо да га додатно не загађујемо.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9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B5E392-B8C2-4B4C-A093-480D3C8AB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301842"/>
            <a:ext cx="12041080" cy="5946558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             </a:t>
            </a:r>
            <a:r>
              <a:rPr lang="sr-Cyrl-B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Заштита:                                                                Својства</a:t>
            </a:r>
            <a:r>
              <a:rPr lang="sr-Cyrl-BA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Cyrl-B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Пошумљавање                                                           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боје</a:t>
            </a:r>
          </a:p>
          <a:p>
            <a:pPr marL="0" indent="0">
              <a:buNone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Уградња филтера                                                      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мириса</a:t>
            </a:r>
          </a:p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   Ограничена употреба                                                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укуса</a:t>
            </a:r>
          </a:p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    аутомобила </a:t>
            </a:r>
          </a:p>
          <a:p>
            <a:pPr marL="0" indent="0">
              <a:buNone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</a:t>
            </a:r>
          </a:p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</a:t>
            </a:r>
            <a:r>
              <a:rPr lang="sr-Cyrl-B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Састав:</a:t>
            </a:r>
          </a:p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B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Загађивачи:</a:t>
            </a:r>
            <a:r>
              <a:rPr lang="sr-Cyrl-BA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Кисеоник</a:t>
            </a:r>
          </a:p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     Фабрике                                                                        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Угљен-диоксид                                 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Моторна возила                                                           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Азот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Домаћинства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5876C338-C2B3-4F50-B347-405E2CB9063E}"/>
              </a:ext>
            </a:extLst>
          </p:cNvPr>
          <p:cNvSpPr/>
          <p:nvPr/>
        </p:nvSpPr>
        <p:spPr>
          <a:xfrm>
            <a:off x="3999068" y="1853248"/>
            <a:ext cx="3266982" cy="2290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ВАЗДУХ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D4A99E02-508A-4C98-B919-F3438095880C}"/>
              </a:ext>
            </a:extLst>
          </p:cNvPr>
          <p:cNvCxnSpPr>
            <a:cxnSpLocks/>
          </p:cNvCxnSpPr>
          <p:nvPr/>
        </p:nvCxnSpPr>
        <p:spPr>
          <a:xfrm flipH="1">
            <a:off x="2816352" y="3273592"/>
            <a:ext cx="1215862" cy="870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3973988-CBBA-4134-AB60-504BDDA9835F}"/>
              </a:ext>
            </a:extLst>
          </p:cNvPr>
          <p:cNvCxnSpPr>
            <a:stCxn id="4" idx="7"/>
          </p:cNvCxnSpPr>
          <p:nvPr/>
        </p:nvCxnSpPr>
        <p:spPr>
          <a:xfrm flipV="1">
            <a:off x="6787612" y="1060704"/>
            <a:ext cx="984788" cy="11279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127AE4B0-E636-4153-9A0D-F5EBA270073F}"/>
              </a:ext>
            </a:extLst>
          </p:cNvPr>
          <p:cNvCxnSpPr>
            <a:stCxn id="4" idx="6"/>
          </p:cNvCxnSpPr>
          <p:nvPr/>
        </p:nvCxnSpPr>
        <p:spPr>
          <a:xfrm>
            <a:off x="7266050" y="2998468"/>
            <a:ext cx="899998" cy="818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ACDFBF73-6CAA-4017-887F-7BFB9A9E6C3B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2697480" y="1060704"/>
            <a:ext cx="1780026" cy="11279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67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349" y="2080627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</a:p>
          <a:p>
            <a:pPr marL="0" indent="0" algn="ctr">
              <a:buNone/>
            </a:pPr>
            <a:r>
              <a:rPr lang="sr-Cyrl-B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Извести експерименте са ваздухом 1 и 2 са упутством у уџбенику на стр. 73. 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4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b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4"/>
            <a:ext cx="12191999" cy="28941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4BA905-528A-441F-BE1C-BE750953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999" y="29194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је свуда око нас,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 га удишемо то је спас.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видимо га, 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 знамо да је ту!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Чик, погоди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ријеши загонетку!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B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је _____________________.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3515" y="3585296"/>
            <a:ext cx="246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ваздух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ute-meadow-cliparts-151227-1735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3"/>
            <a:ext cx="12192000" cy="2928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3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CB9222-C752-4534-97E1-B49D4A88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22089"/>
            <a:ext cx="9404723" cy="1400530"/>
          </a:xfrm>
        </p:spPr>
        <p:txBody>
          <a:bodyPr/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Мали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оглед - 1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6B3EF9-8438-48D2-AB98-2C3B5D92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8" y="202087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Махање (свеском) испред лица.</a:t>
            </a:r>
          </a:p>
          <a:p>
            <a:pPr marL="0" indent="0">
              <a:buNone/>
            </a:pP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Закључак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: ваздух се не види, али се осјећа.</a:t>
            </a:r>
          </a:p>
        </p:txBody>
      </p:sp>
      <p:pic>
        <p:nvPicPr>
          <p:cNvPr id="4" name="Picture 3" descr="oie_transparent (7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646" y="1428750"/>
            <a:ext cx="5374367" cy="4129087"/>
          </a:xfrm>
          <a:prstGeom prst="rect">
            <a:avLst/>
          </a:prstGeom>
        </p:spPr>
      </p:pic>
      <p:pic>
        <p:nvPicPr>
          <p:cNvPr id="5" name="Picture 4" descr="book-under-the-table-clipart-png-crawling-mah-behavior-support-medium-under-clipart-table-the-book-png-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466" y="4332213"/>
            <a:ext cx="3103110" cy="2525787"/>
          </a:xfrm>
          <a:prstGeom prst="rect">
            <a:avLst/>
          </a:prstGeom>
        </p:spPr>
      </p:pic>
      <p:pic>
        <p:nvPicPr>
          <p:cNvPr id="1027" name="Picture 3" descr="C:\Users\PC\AppData\Local\Microsoft\Windows\Temporary Internet Files\Content.IE5\CAI2LJ2P\14366-illustration-of-a-book-pv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608086" y="4308230"/>
            <a:ext cx="639970" cy="791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59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EABFB-9F14-4338-9C4C-CB7F19D7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Мали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оглед - 2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0477A2-975B-4589-ACA6-AFDA5BDB9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88334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Материјал:</a:t>
            </a: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пластична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посуда</a:t>
            </a: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цјевчице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различите дужине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дебљине, боје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Узмете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цјевчицу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ставите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је у посуду са водом и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дувате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 њу.</a:t>
            </a:r>
          </a:p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endParaRPr lang="sr-Cyrl-B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Мјехурићи - ваздух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Picture 4" descr="casa2.png"/>
          <p:cNvPicPr>
            <a:picLocks noChangeAspect="1"/>
          </p:cNvPicPr>
          <p:nvPr/>
        </p:nvPicPr>
        <p:blipFill>
          <a:blip r:embed="rId3"/>
          <a:srcRect l="21508" t="-952" r="28492" b="1429"/>
          <a:stretch>
            <a:fillRect/>
          </a:stretch>
        </p:blipFill>
        <p:spPr>
          <a:xfrm>
            <a:off x="8558213" y="2400300"/>
            <a:ext cx="3633787" cy="4086225"/>
          </a:xfrm>
          <a:prstGeom prst="rect">
            <a:avLst/>
          </a:prstGeom>
        </p:spPr>
      </p:pic>
      <p:pic>
        <p:nvPicPr>
          <p:cNvPr id="7" name="Picture 6" descr="mje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41549" flipH="1">
            <a:off x="9382123" y="3386137"/>
            <a:ext cx="1303734" cy="2781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0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1BAFD5-E709-4B7F-BCE0-AAE6E179C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1" y="407945"/>
            <a:ext cx="11374439" cy="603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бисмо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дисали потребан нам је ваздух.</a:t>
            </a:r>
          </a:p>
          <a:p>
            <a:pPr marL="0" indent="0">
              <a:buNone/>
            </a:pPr>
            <a:endParaRPr lang="sr-Cyrl-B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Ваздух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се налази свуда око нас и у нама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Има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га у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земљи,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биљкама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buNone/>
            </a:pPr>
            <a:endParaRPr lang="sr-Cyrl-B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је гас без боје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мириса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 укуса.</a:t>
            </a:r>
          </a:p>
          <a:p>
            <a:pPr marL="0" indent="0">
              <a:buNone/>
            </a:pPr>
            <a:endParaRPr lang="sr-Cyrl-B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Ваздух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не видимо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али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га осјећамо када се креће.</a:t>
            </a:r>
          </a:p>
          <a:p>
            <a:pPr marL="0" indent="0">
              <a:buNone/>
            </a:pPr>
            <a:endParaRPr lang="sr-Cyrl-B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Кретање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ваздуха у природи назива се вјетар.</a:t>
            </a:r>
          </a:p>
          <a:p>
            <a:pPr marL="0" indent="0">
              <a:buNone/>
            </a:pP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isanj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39521" y="914400"/>
            <a:ext cx="4523929" cy="4033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48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35DD6E-2108-425C-B1A9-827FF4DD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Вјетрењача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86C592-740F-42B5-AF09-3FC494A8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9362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Вјетрењачу покреће снага вјетра.</a:t>
            </a:r>
          </a:p>
          <a:p>
            <a:pPr marL="0" indent="0"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Она служи за прављење струје или као млин за брашно.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E5B243-5A44-4EBE-8A15-4BEA9A62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2850936"/>
            <a:ext cx="4500424" cy="2838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0BF4DD-D135-4BCB-948A-0227D7739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50936"/>
            <a:ext cx="4574959" cy="2838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88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7844A-83F2-4B1B-824A-959C1F5D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Како човјек још користи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ваздух?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A9D9DCE-9268-4FC3-B28D-5046E495C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6619" y="4025466"/>
            <a:ext cx="3469383" cy="2309308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97F1EC-2B07-4632-B89C-D12CF18B2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24" y="1152983"/>
            <a:ext cx="2576217" cy="2872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F9E88B-93AD-4822-9704-50AD18675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959" y="811463"/>
            <a:ext cx="2865915" cy="2323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78ED26-B185-40A3-B0FB-0B431C185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5746" y="3652165"/>
            <a:ext cx="3192496" cy="2394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79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7DE14-1F82-4670-924B-20F3C7D2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1372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Шта загађује ваздух?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078649-DDC9-4789-9CB5-AAD9BE2D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2814256"/>
            <a:ext cx="4675022" cy="2431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C9839-9AED-4C5B-B712-CCD0CEC12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56199"/>
            <a:ext cx="4271519" cy="22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C717B66-A13A-44E1-8E49-511D6FE93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287" y="4036601"/>
            <a:ext cx="4320236" cy="2430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6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FA88E4-B120-49D7-83FE-8BED4F08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Како побољшати квалитет ваздуха?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759CBF-6DF6-47BA-A326-9B1211AD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26" y="1331259"/>
            <a:ext cx="11392009" cy="41954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Ограничити употребу аутомобила у великим градовима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Садити дрвеће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биљке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 чувати наше шуме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Уграђивати савремене филтере у фабричка постројења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Просторије загријавати 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соларном (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сунчевом) или електричном енергијом.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9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609</TotalTime>
  <Words>286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ПОЗНАВАЊЕ ПРИРОДЕ И ДРУШТВА 3. РАЗРЕД</vt:lpstr>
      <vt:lpstr>Slide 2</vt:lpstr>
      <vt:lpstr>Мали оглед - 1</vt:lpstr>
      <vt:lpstr>Мали оглед - 2</vt:lpstr>
      <vt:lpstr>Slide 5</vt:lpstr>
      <vt:lpstr>Вјетрењача</vt:lpstr>
      <vt:lpstr>Како човјек још користи ваздух?</vt:lpstr>
      <vt:lpstr>Slide 8</vt:lpstr>
      <vt:lpstr>Како побољшати квалитет ваздуха?</vt:lpstr>
      <vt:lpstr>Прича о ваздуху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30</cp:revision>
  <dcterms:created xsi:type="dcterms:W3CDTF">2020-05-13T08:20:40Z</dcterms:created>
  <dcterms:modified xsi:type="dcterms:W3CDTF">2020-05-19T07:48:05Z</dcterms:modified>
</cp:coreProperties>
</file>