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4" r:id="rId4"/>
    <p:sldId id="263" r:id="rId5"/>
    <p:sldId id="266" r:id="rId6"/>
    <p:sldId id="257" r:id="rId7"/>
    <p:sldId id="258" r:id="rId8"/>
    <p:sldId id="259" r:id="rId9"/>
    <p:sldId id="260" r:id="rId10"/>
    <p:sldId id="261" r:id="rId11"/>
    <p:sldId id="265" r:id="rId12"/>
  </p:sldIdLst>
  <p:sldSz cx="12161838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346"/>
    <a:srgbClr val="2C8C3C"/>
    <a:srgbClr val="69BE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25B08-1688-4AE3-96A2-5B357B40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1361E-F687-425C-8687-EC4016CB3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DBDDCF-8F82-422A-BE0C-A06E99D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9187D-11C0-4145-B31D-C9A24D3A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46F70E-3464-44FC-9159-215400C2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4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24DF7-0634-4968-A069-5240FDE7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1B8C4B-46CB-4156-BE86-25CE15A8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A4397D-3B75-47DB-9AAD-3D465B3A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A3754-BA38-40B8-8440-ADE5618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57DACE-6B98-4F96-B7B6-C6C71BFF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25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498F1C-19DB-4274-BC1B-5221B816C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CC8294-AE1B-4CEC-83C3-5D74FE6C6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B091F-F0C8-4A71-8C02-8E33D116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5077F-19B1-4091-AB41-CAD5D96E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EF1EF7-263E-411D-A0E4-3BC4E3FA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2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BB823-21BE-44D5-AA8B-603758C7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39083-2CB4-4380-BBD8-4D355504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9086EC-D944-42B8-851E-68A2E305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E86603-6E87-4AF5-9546-FE6FCFFF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C5C67-9394-42E3-AA99-94AC6EBE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86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0527F-4F74-4B4E-829B-F87C8345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E5ECEA-5ADE-475D-B004-DBEAF06B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3" y="4589465"/>
            <a:ext cx="1048958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9C8A8A-EE98-4312-A568-A321F2B4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0BFA46-F33C-44CB-8F6E-55F51D4F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C6C74A-FFC7-4228-A27B-2F04A277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48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B79CA-A079-4572-B847-EA75D943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4ABBF-D0F3-427C-B3AE-818A4295B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92E9BB-3EC6-4649-8982-1ED53E91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36D56D-B443-4AE2-B0C4-25A4F54D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962CC5-6B16-49BC-BB95-AC3A4647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F62B06-C1EF-45AB-A50B-7A98A0F5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8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5040F-398E-422A-AC43-BBC85996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7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632D08-8C6E-49FE-B09D-4FDDCC73F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44D149-43C1-4803-A949-DF4C51E85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40B090-4F90-41EE-9EB3-1B7E44C4E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8F3719-5100-4E1F-A525-61B96422B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E8FFD9-9E98-45E2-9FAA-37F8450B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E10A5A-C7C1-4D83-8C91-EB771C9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E9DD7B-4438-497E-BC78-6C86CF4D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24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D936C-5966-4C83-BF9A-CC669A41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B69766-F8DE-49DD-BD7D-DDCB115B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DF9241-AE67-454A-9D48-FCAB8F84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B280BA-B16B-4E23-AAC5-9D1DC339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70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FD731B-6899-4583-8871-B3E50CB4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906F65-F0F9-4CE4-9DF8-BCE42546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01CE63-0631-4DF0-84E4-25FF420D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79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8ECCA-9683-4961-8721-8EC139A8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B9E372-742F-4344-BBC2-F588C3A00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7"/>
            <a:ext cx="615693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7D19BB-9015-489F-8A05-6964C400C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8D20B4-3485-4765-8557-98D19AD8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2F80AB-A98F-4B77-94A8-8D1F2D99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A4D97C-04F4-4510-A5DC-A8ECF640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16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86932-34BD-4C8B-8B5B-A3B52986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9D9494-777F-499B-B713-8AC557EA4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7"/>
            <a:ext cx="615693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0B8A08-8479-4266-9446-D9D6B54CD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4604A7-0D00-47EC-96EA-A19CE111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38AE1-4982-4D46-9CE0-C7A34F15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8D1752-BEF5-49AA-AE0C-7B1CD338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1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8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7D686E-0613-4DFF-831B-A73602C8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4AF9BF-D4D9-4405-96C6-F290F49A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D1AA9F-BD63-4535-A2C7-B4B0C09B5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2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DF58-A495-4C14-863A-34F82D5C8611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0C3636-7127-4EC3-9A07-22C77C044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2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170800-031E-4CD0-BA9E-7F4B685AB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2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20E2-ABEA-43ED-9117-5339B33EB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56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95" y="2000216"/>
            <a:ext cx="10451653" cy="4857784"/>
          </a:xfrm>
        </p:spPr>
        <p:txBody>
          <a:bodyPr>
            <a:noAutofit/>
          </a:bodyPr>
          <a:lstStyle/>
          <a:p>
            <a:pPr algn="ctr"/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R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ПОЗОРИШТЕ</a:t>
            </a:r>
          </a:p>
          <a:p>
            <a:pPr algn="ctr"/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r-Cyrl-R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428604"/>
            <a:ext cx="10945654" cy="5895996"/>
          </a:xfrm>
        </p:spPr>
        <p:txBody>
          <a:bodyPr/>
          <a:lstStyle/>
          <a:p>
            <a:pPr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Знам, знам и за сутра. 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Како то? Откуд можеш знати унапред?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Знам. Ујутро, баш пред почетак школе, треба да нам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стигне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тетка из Ниша...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Тетка? Па шта онда? 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Па онда... знате... нисам се видео с њом три године...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Увредиће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 ако одем из куће чим дође... Треба да поседим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њом бар пет минута...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(Завеса) 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Гвидо Тартаља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ssclipart-theatre-clip-art-clipart-theatre-theater-drapes-an-e7a3e2356051b509.pn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1"/>
            <a:ext cx="1216183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399" y="1628800"/>
            <a:ext cx="9073227" cy="2068282"/>
          </a:xfrm>
        </p:spPr>
        <p:txBody>
          <a:bodyPr/>
          <a:lstStyle/>
          <a:p>
            <a:pPr algn="ctr">
              <a:buNone/>
            </a:pPr>
            <a:r>
              <a:rPr lang="sr-Cyrl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ЗА САМОСТАЛАН РАД</a:t>
            </a:r>
          </a:p>
          <a:p>
            <a:pPr algn="ctr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Latn-BA" b="1" dirty="0">
                <a:solidFill>
                  <a:schemeClr val="bg1"/>
                </a:solidFill>
              </a:rPr>
              <a:t> </a:t>
            </a:r>
            <a:endParaRPr lang="sr-Cyrl-R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495" y="2708920"/>
            <a:ext cx="792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Погледајте на интернету једну позоришну представу.</a:t>
            </a:r>
          </a:p>
          <a:p>
            <a:pPr algn="ctr"/>
            <a:endParaRPr lang="sr-Cyrl-BA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Уписивањем </a:t>
            </a:r>
            <a:r>
              <a:rPr lang="en-US" sz="32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djecijepozoristers</a:t>
            </a:r>
            <a:r>
              <a:rPr lang="en-US" sz="3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Cyrl-BA" sz="32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 претраживачу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Tube 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канала, уђите у свијет маште.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t="-23000" r="-3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399" y="1176318"/>
            <a:ext cx="9217025" cy="5681682"/>
          </a:xfrm>
        </p:spPr>
        <p:txBody>
          <a:bodyPr/>
          <a:lstStyle/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Текст који се пише да би се одиграо у позоришту, </a:t>
            </a: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сцени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зове се </a:t>
            </a:r>
            <a:r>
              <a:rPr lang="sr-Cyrl-R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драмски текст.</a:t>
            </a:r>
            <a:endParaRPr lang="sr-Latn-R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Драмски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текст написан је у облику разговора два </a:t>
            </a: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више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лица.</a:t>
            </a:r>
            <a:endParaRPr lang="sr-Latn-R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Разговор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два лица зове се </a:t>
            </a:r>
            <a:r>
              <a:rPr lang="sr-Cyrl-R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дијалог</a:t>
            </a: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R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Када </a:t>
            </a:r>
            <a:r>
              <a:rPr lang="sr-Cyrl-R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говори само једно лице то је </a:t>
            </a:r>
            <a:r>
              <a:rPr lang="sr-Cyrl-R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монолог</a:t>
            </a:r>
            <a:r>
              <a:rPr lang="sr-Cyrl-R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462" y="785794"/>
            <a:ext cx="8064897" cy="5538806"/>
          </a:xfrm>
        </p:spPr>
        <p:txBody>
          <a:bodyPr/>
          <a:lstStyle/>
          <a:p>
            <a:pPr algn="ctr">
              <a:buNone/>
            </a:pPr>
            <a:r>
              <a:rPr lang="sr-Latn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позоришним представама гледамо глумце или лутке. Често су глумци и лутке заједно на позорници.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Slika 1" descr="D:\My Documents\Searching-for-treasure-Pirates-Que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1498">
            <a:off x="916894" y="2607170"/>
            <a:ext cx="3236129" cy="24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2" descr="D:\My Documents\43897305-famous-nepalese-puppet-show-in-kathmandu-nep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0397">
            <a:off x="8512919" y="2621872"/>
            <a:ext cx="3104982" cy="241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4" descr="D:\My Documents\unname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2767" y="4581128"/>
            <a:ext cx="371477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6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495" y="1268760"/>
            <a:ext cx="11027669" cy="3024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B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Долазак на вријеме;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Latn-B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 се обући;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Latn-B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Забрањено је </a:t>
            </a:r>
            <a:r>
              <a:rPr lang="sr-Cyrl-R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јести </a:t>
            </a:r>
            <a:r>
              <a:rPr lang="sr-Cyrl-R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пити у позоришту;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Latn-B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Забрањено је користити мобилни телефон;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Latn-B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Забрањено је причати у току представе;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r-Latn-B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Аплауз.</a:t>
            </a:r>
            <a:endParaRPr lang="sr-Cyrl-R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02C8D9-D4C4-4E90-BB57-589BE00C1AE9}"/>
              </a:ext>
            </a:extLst>
          </p:cNvPr>
          <p:cNvSpPr txBox="1"/>
          <p:nvPr/>
        </p:nvSpPr>
        <p:spPr>
          <a:xfrm>
            <a:off x="1328391" y="332656"/>
            <a:ext cx="938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ПОНАШАЊА У ПОЗОРИШТУ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2856"/>
            <a:ext cx="60801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 он унапред </a:t>
            </a:r>
          </a:p>
          <a:p>
            <a:pPr algn="ctr"/>
            <a:r>
              <a:rPr lang="sr-Cyrl-R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Гвидо Тартаља</a:t>
            </a:r>
            <a:endParaRPr lang="sr-Cyrl-R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11" y="260648"/>
            <a:ext cx="10945654" cy="57039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sr-Cyrl-R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R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 ОН УНАПРЕД</a:t>
            </a:r>
            <a:endParaRPr lang="sr-Latn-B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r-Cyrl-R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ЛИЦА: Учитељица и Миша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Latn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Позорница је само делимично отворена, па се види само средњи део сцене који приказује један крај учионице. Виде се учитељ и Миша, а из</a:t>
            </a:r>
            <a:r>
              <a:rPr lang="sr-Latn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њих табла. Могу се чути жагор, кашљање и смех других ђака који се не виде.)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УЧИТЕЉ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Дакле, Мишо, кажи лепо зашто си опет закаснио. Кажи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гласно 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те цео разред чује.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МИША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Опростите, покидала ми се везица на ципели, па сам 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тражио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другу и нисам је нашао... па сам ту покидану морао везати 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чвор... Ето видите! (Закорачи левом ногом да покаже</a:t>
            </a:r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87" y="332656"/>
            <a:ext cx="11553746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Видим, видим, али и јуче си закаснио.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Јесам. Опростите... то је било зато што сам се задржао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код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пекара. Све нас је задржао неки чича, који је ваздан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превртао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џеповима да нађе новац, а за то време отегао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причу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 је хлеб пре седамдесет година био много боље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печен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него данас. ,,Ето, то су била времена!“ Тако је причао.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Лепо, али и прекјуче си закаснио. Сећаш ли се?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Сећам се врло добро. Како се не бих сећао! Још ме пече језик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колико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 се опекао. Донели ми за доручак белу кафу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тако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врелу да смо је морали претакати из једне шоље у другу...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 тако.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Сећам се, сећам се и ја. Причао си нам. Тако ти је у томе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прошло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пет минута. Добро, Мишо, то је било прекјуче, у среду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али закаснио си и у уторак. Сећаш ли се?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88640"/>
            <a:ext cx="10945654" cy="6135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Како да не! У уторак смо хватали миша по соби. Нико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није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смео отворити врата. Тако нам је тата наредио, да миш не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побегао...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Да, да, сећам се. Зато ниси смео изаћи док се не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заврши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сав тај џумбус... А у понедељак? Ако се не варам, ти си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понедељак закаснио. Кажи ако се сећаш, али нам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немој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помињати ни везице, ни миша, ни белу кафу, а ни то да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можда било велико спремање, па су ти затурили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свеску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 торбу.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Сећам се врло добро. Није било велико спремање. У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понедељак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 је био рођендан, па док су се сви изређали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 честитају...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Знам, знам, и ми смо ти честитали.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Јесте.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714356"/>
            <a:ext cx="10945654" cy="5610244"/>
          </a:xfrm>
        </p:spPr>
        <p:txBody>
          <a:bodyPr/>
          <a:lstStyle/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Па лепо, са</a:t>
            </a:r>
            <a:r>
              <a:rPr lang="sr-Latn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знамо све од понедељка. Кад би нам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још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знао казати зашто ћеш сутра, у суботу, закаснити, имали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бисмо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испуњену целу недељу, а ти би заслужио петицу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закашњавања. 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МИША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Петицу?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BA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УЧИТЕЉ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Да, петицу. Али, наравно, ти не знаш унапред да ћеш 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sr-Cyrl-B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закаснити</a:t>
            </a:r>
            <a:r>
              <a:rPr lang="sr-Cyrl-BA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Не можеш знати данас за сутра.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700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jelenabojan</dc:creator>
  <cp:lastModifiedBy>PC</cp:lastModifiedBy>
  <cp:revision>20</cp:revision>
  <dcterms:created xsi:type="dcterms:W3CDTF">2020-05-17T09:51:52Z</dcterms:created>
  <dcterms:modified xsi:type="dcterms:W3CDTF">2020-05-19T15:10:25Z</dcterms:modified>
</cp:coreProperties>
</file>