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  <p:sldId id="261" r:id="rId7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360" y="-102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2BE51-3194-4BFC-99CA-771278930A7C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3EF1A-C956-4C16-8B23-B477EAD270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2BE51-3194-4BFC-99CA-771278930A7C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3EF1A-C956-4C16-8B23-B477EAD270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2BE51-3194-4BFC-99CA-771278930A7C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3EF1A-C956-4C16-8B23-B477EAD270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2BE51-3194-4BFC-99CA-771278930A7C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3EF1A-C956-4C16-8B23-B477EAD270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2BE51-3194-4BFC-99CA-771278930A7C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3EF1A-C956-4C16-8B23-B477EAD270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2BE51-3194-4BFC-99CA-771278930A7C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3EF1A-C956-4C16-8B23-B477EAD270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2BE51-3194-4BFC-99CA-771278930A7C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3EF1A-C956-4C16-8B23-B477EAD270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2BE51-3194-4BFC-99CA-771278930A7C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3EF1A-C956-4C16-8B23-B477EAD270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2BE51-3194-4BFC-99CA-771278930A7C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3EF1A-C956-4C16-8B23-B477EAD270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2BE51-3194-4BFC-99CA-771278930A7C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3EF1A-C956-4C16-8B23-B477EAD270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2BE51-3194-4BFC-99CA-771278930A7C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3EF1A-C956-4C16-8B23-B477EAD270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2BE51-3194-4BFC-99CA-771278930A7C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3EF1A-C956-4C16-8B23-B477EAD270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18879" y="1981200"/>
            <a:ext cx="685732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s-Cyrl-BA" sz="3600" b="1" dirty="0" smtClean="0">
                <a:latin typeface="Arial" pitchFamily="34" charset="0"/>
                <a:cs typeface="Arial" pitchFamily="34" charset="0"/>
              </a:rPr>
              <a:t>Амбијент - сценски </a:t>
            </a:r>
            <a:r>
              <a:rPr lang="bs-Cyrl-BA" sz="3600" b="1" dirty="0">
                <a:latin typeface="Arial" pitchFamily="34" charset="0"/>
                <a:cs typeface="Arial" pitchFamily="34" charset="0"/>
              </a:rPr>
              <a:t>простор: </a:t>
            </a:r>
            <a:endParaRPr lang="bs-Cyrl-BA" sz="36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bs-Cyrl-BA" sz="3600" b="1" dirty="0" smtClean="0">
                <a:latin typeface="Arial" pitchFamily="34" charset="0"/>
                <a:cs typeface="Arial" pitchFamily="34" charset="0"/>
              </a:rPr>
              <a:t>Израда </a:t>
            </a:r>
            <a:r>
              <a:rPr lang="bs-Cyrl-BA" sz="3600" b="1" dirty="0">
                <a:latin typeface="Arial" pitchFamily="34" charset="0"/>
                <a:cs typeface="Arial" pitchFamily="34" charset="0"/>
              </a:rPr>
              <a:t>маски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56919" y="2438400"/>
            <a:ext cx="7086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800" b="1" dirty="0" smtClean="0">
                <a:latin typeface="Arial" pitchFamily="34" charset="0"/>
                <a:cs typeface="Arial" pitchFamily="34" charset="0"/>
              </a:rPr>
              <a:t>Маска је предмет којим се човјек маскира</a:t>
            </a:r>
            <a:r>
              <a:rPr lang="en-US" sz="2800" b="1" smtClean="0">
                <a:latin typeface="Arial" pitchFamily="34" charset="0"/>
                <a:cs typeface="Arial" pitchFamily="34" charset="0"/>
              </a:rPr>
              <a:t>,</a:t>
            </a:r>
            <a:r>
              <a:rPr lang="sr-Cyrl-BA" sz="28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BA" sz="2800" b="1" dirty="0" smtClean="0">
                <a:latin typeface="Arial" pitchFamily="34" charset="0"/>
                <a:cs typeface="Arial" pitchFamily="34" charset="0"/>
              </a:rPr>
              <a:t>односно сакрива лице или неки његов дио.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enecija-Italija-Karnev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61838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named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719" y="152400"/>
            <a:ext cx="5791200" cy="4343400"/>
          </a:xfrm>
          <a:prstGeom prst="rect">
            <a:avLst/>
          </a:prstGeom>
        </p:spPr>
      </p:pic>
      <p:pic>
        <p:nvPicPr>
          <p:cNvPr id="3" name="Picture 2" descr="unnamed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14319" y="2667000"/>
            <a:ext cx="5334000" cy="3990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iblidpoe_001i01_1.p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919" y="1295400"/>
            <a:ext cx="3707302" cy="2085975"/>
          </a:xfrm>
          <a:prstGeom prst="rect">
            <a:avLst/>
          </a:prstGeom>
        </p:spPr>
      </p:pic>
      <p:pic>
        <p:nvPicPr>
          <p:cNvPr id="4" name="Picture 3" descr="big1_bluenoteart_co_z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119" y="3581400"/>
            <a:ext cx="3057525" cy="3057525"/>
          </a:xfrm>
          <a:prstGeom prst="rect">
            <a:avLst/>
          </a:prstGeom>
        </p:spPr>
      </p:pic>
      <p:pic>
        <p:nvPicPr>
          <p:cNvPr id="5" name="Picture 4" descr="rod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80719" y="1295400"/>
            <a:ext cx="2667000" cy="2200275"/>
          </a:xfrm>
          <a:prstGeom prst="rect">
            <a:avLst/>
          </a:prstGeom>
        </p:spPr>
      </p:pic>
      <p:pic>
        <p:nvPicPr>
          <p:cNvPr id="6" name="Picture 5" descr="maxresdefault.jpg"/>
          <p:cNvPicPr>
            <a:picLocks noChangeAspect="1"/>
          </p:cNvPicPr>
          <p:nvPr/>
        </p:nvPicPr>
        <p:blipFill>
          <a:blip r:embed="rId5" cstate="print"/>
          <a:srcRect l="7770" t="-360" r="8090" b="-320"/>
          <a:stretch>
            <a:fillRect/>
          </a:stretch>
        </p:blipFill>
        <p:spPr>
          <a:xfrm>
            <a:off x="3718719" y="3962400"/>
            <a:ext cx="3962400" cy="2667000"/>
          </a:xfrm>
          <a:prstGeom prst="rect">
            <a:avLst/>
          </a:prstGeom>
        </p:spPr>
      </p:pic>
      <p:pic>
        <p:nvPicPr>
          <p:cNvPr id="7" name="Picture 6" descr="unnamed (1).jpg"/>
          <p:cNvPicPr>
            <a:picLocks noChangeAspect="1"/>
          </p:cNvPicPr>
          <p:nvPr/>
        </p:nvPicPr>
        <p:blipFill>
          <a:blip r:embed="rId6" cstate="print"/>
          <a:srcRect l="15915" t="2239" r="19925" b="-149"/>
          <a:stretch>
            <a:fillRect/>
          </a:stretch>
        </p:blipFill>
        <p:spPr>
          <a:xfrm>
            <a:off x="7833519" y="3733800"/>
            <a:ext cx="2438400" cy="3124200"/>
          </a:xfrm>
          <a:prstGeom prst="rect">
            <a:avLst/>
          </a:prstGeom>
        </p:spPr>
      </p:pic>
      <p:pic>
        <p:nvPicPr>
          <p:cNvPr id="8" name="Picture 7" descr="Scan0006-1.jpg"/>
          <p:cNvPicPr>
            <a:picLocks noChangeAspect="1"/>
          </p:cNvPicPr>
          <p:nvPr/>
        </p:nvPicPr>
        <p:blipFill>
          <a:blip r:embed="rId7" cstate="print"/>
          <a:srcRect t="42114" r="2801"/>
          <a:stretch>
            <a:fillRect/>
          </a:stretch>
        </p:blipFill>
        <p:spPr>
          <a:xfrm>
            <a:off x="7757319" y="1295400"/>
            <a:ext cx="3255065" cy="21625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4519" y="30480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latin typeface="Arial" pitchFamily="34" charset="0"/>
                <a:cs typeface="Arial" pitchFamily="34" charset="0"/>
              </a:rPr>
              <a:t>Присјетите се лектира, разних бајки, басни....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rdi-gras-beads-colored-frame-with-a-mask-vector-12265307.jpg"/>
          <p:cNvPicPr>
            <a:picLocks noChangeAspect="1"/>
          </p:cNvPicPr>
          <p:nvPr/>
        </p:nvPicPr>
        <p:blipFill>
          <a:blip r:embed="rId2" cstate="print"/>
          <a:srcRect r="41696" b="7778"/>
          <a:stretch>
            <a:fillRect/>
          </a:stretch>
        </p:blipFill>
        <p:spPr>
          <a:xfrm>
            <a:off x="0" y="0"/>
            <a:ext cx="3209925" cy="6705600"/>
          </a:xfrm>
          <a:prstGeom prst="rect">
            <a:avLst/>
          </a:prstGeom>
        </p:spPr>
      </p:pic>
      <p:pic>
        <p:nvPicPr>
          <p:cNvPr id="4" name="Picture 3" descr="mardi-gras-beads-colored-frame-with-a-mask-vector-12265307.jpg"/>
          <p:cNvPicPr>
            <a:picLocks noChangeAspect="1"/>
          </p:cNvPicPr>
          <p:nvPr/>
        </p:nvPicPr>
        <p:blipFill>
          <a:blip r:embed="rId2" cstate="print"/>
          <a:srcRect l="72145" b="7778"/>
          <a:stretch>
            <a:fillRect/>
          </a:stretch>
        </p:blipFill>
        <p:spPr>
          <a:xfrm>
            <a:off x="10628313" y="0"/>
            <a:ext cx="1533525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42519" y="457200"/>
            <a:ext cx="533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3200" b="1" dirty="0" smtClean="0">
                <a:latin typeface="Arial" pitchFamily="34" charset="0"/>
                <a:cs typeface="Arial" pitchFamily="34" charset="0"/>
              </a:rPr>
              <a:t>Задатак за самосталан рад:</a:t>
            </a:r>
          </a:p>
          <a:p>
            <a:pPr algn="ctr"/>
            <a:endParaRPr lang="sr-Cyrl-BA" sz="32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sr-Cyrl-BA" sz="3200" b="1" dirty="0" smtClean="0">
                <a:latin typeface="Arial" pitchFamily="34" charset="0"/>
                <a:cs typeface="Arial" pitchFamily="34" charset="0"/>
              </a:rPr>
              <a:t>Направите маску лика из ваше омиљене приче.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61519" y="34290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600" dirty="0" smtClean="0">
                <a:latin typeface="Arial" pitchFamily="34" charset="0"/>
                <a:cs typeface="Arial" pitchFamily="34" charset="0"/>
              </a:rPr>
              <a:t>Маскенбал може да почне!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graphics-drum-band-81533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61519" y="3905250"/>
            <a:ext cx="5457825" cy="2952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50</Words>
  <Application>Microsoft Office PowerPoint</Application>
  <PresentationFormat>Custom</PresentationFormat>
  <Paragraphs>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PC</cp:lastModifiedBy>
  <cp:revision>4</cp:revision>
  <dcterms:created xsi:type="dcterms:W3CDTF">2020-05-25T14:33:46Z</dcterms:created>
  <dcterms:modified xsi:type="dcterms:W3CDTF">2020-05-26T07:06:42Z</dcterms:modified>
</cp:coreProperties>
</file>