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2" r:id="rId4"/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215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67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069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123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11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53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864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01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77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881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935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EA829-83E2-420B-B996-8BC788C1E868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B4446-7094-420A-B0A9-6A3A59D02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219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2520" y="1611476"/>
            <a:ext cx="8021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САБИРАЊЕ И ОДУЗИМАЊЕ (Занимљиви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4032" y="4016829"/>
            <a:ext cx="1886080" cy="19458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0797" y="3456894"/>
            <a:ext cx="600490" cy="175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643358" y="3365896"/>
            <a:ext cx="696686" cy="181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643359" y="3645486"/>
            <a:ext cx="696685" cy="18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71054" y="2752567"/>
            <a:ext cx="1281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9600" dirty="0" smtClean="0">
                <a:solidFill>
                  <a:srgbClr val="FF0000"/>
                </a:solidFill>
              </a:rPr>
              <a:t> </a:t>
            </a:r>
            <a:r>
              <a:rPr lang="sr-Cyrl-RS" sz="9600" dirty="0" smtClean="0">
                <a:solidFill>
                  <a:srgbClr val="FF0000"/>
                </a:solidFill>
              </a:rPr>
              <a:t>?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7084" y="2752567"/>
            <a:ext cx="26093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70575" y="2761934"/>
            <a:ext cx="171072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</a:rPr>
              <a:t>11 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73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617028" y="1981201"/>
            <a:ext cx="3340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 ЗА РАД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95059" y="2603251"/>
            <a:ext cx="4855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 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СВЕСКА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ОЛОВКА И ГУМИЦА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ДРВЕНЕ БОЈИЦЕ</a:t>
            </a:r>
          </a:p>
          <a:p>
            <a:pPr marL="285750" indent="-285750">
              <a:buFontTx/>
              <a:buChar char="-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СТРПЉЕЊЕ И ДОБРО РАСПОЛОЖЕЊЕ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141" y="1981200"/>
            <a:ext cx="3276601" cy="32766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30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3" y="936171"/>
            <a:ext cx="1887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Израчунај</a:t>
            </a:r>
            <a:r>
              <a:rPr lang="sr-Cyrl-RS" sz="2400" dirty="0" smtClean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50473" y="1654629"/>
            <a:ext cx="128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+ 5 =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8854" y="1654630"/>
            <a:ext cx="7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0586" y="1608463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– 5 =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8920" y="1676403"/>
            <a:ext cx="154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+ 11 =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6910" y="1676403"/>
            <a:ext cx="631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97768" y="1608463"/>
            <a:ext cx="52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86937" y="1608462"/>
            <a:ext cx="1295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 – 5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74730" y="1608461"/>
            <a:ext cx="745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33721" y="3327779"/>
            <a:ext cx="2925841" cy="29258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31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4" y="966092"/>
            <a:ext cx="991688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K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ористи знакове &gt;, &lt;,  = и попуни празна мјеста тако да добијене једнакости и неједнакости буду истините.</a:t>
            </a:r>
          </a:p>
          <a:p>
            <a:pPr marL="342900" indent="-342900">
              <a:buAutoNum type="arabicPeriod"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33 + 17  50                      б) 84 – 1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                в)   44  –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7  30</a:t>
            </a:r>
          </a:p>
          <a:p>
            <a:r>
              <a:rPr lang="sr-Latn-BA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3466" y="2631214"/>
            <a:ext cx="3520848" cy="35208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9919" y="2674252"/>
            <a:ext cx="2225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33 + 17 </a:t>
            </a:r>
            <a:r>
              <a:rPr lang="sr-Latn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52611" y="2581918"/>
            <a:ext cx="2375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44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</a:p>
        </p:txBody>
      </p:sp>
      <p:sp>
        <p:nvSpPr>
          <p:cNvPr id="9" name="Rectangle 8"/>
          <p:cNvSpPr/>
          <p:nvPr/>
        </p:nvSpPr>
        <p:spPr>
          <a:xfrm>
            <a:off x="5383666" y="2628085"/>
            <a:ext cx="2079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84 –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81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686" y="805543"/>
            <a:ext cx="10765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Користећи знакове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попуни празна мјеста тако да добијеш истините једнакости.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6686" y="1682707"/>
            <a:ext cx="10461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   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18 = 62                б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19    14 = 4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в) 5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6" descr="ᐈ Thinking boy cartoon stock pictures, Royalty Free cartoon boy thinking  illustrations | download on Depositphotos®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78" y="3856037"/>
            <a:ext cx="2000250" cy="2286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4658" y="2387125"/>
            <a:ext cx="271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=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7635" y="2190539"/>
            <a:ext cx="330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5171" y="2307707"/>
            <a:ext cx="2764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=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923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9829" y="882463"/>
            <a:ext cx="9361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Милан је убрао 28 јабука, а Владимир 17 јабука. Колико су јабука убрали укупно Милан и Владимир?</a:t>
            </a:r>
          </a:p>
        </p:txBody>
      </p:sp>
      <p:pic>
        <p:nvPicPr>
          <p:cNvPr id="3074" name="Picture 2" descr="јабуке Анимирани ГИФ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" y="4168486"/>
            <a:ext cx="1933575" cy="2381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49829" y="2719450"/>
            <a:ext cx="19158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RS" dirty="0"/>
          </a:p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Укупно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  <a:p>
            <a:endParaRPr lang="sr-Cyrl-RS" dirty="0"/>
          </a:p>
        </p:txBody>
      </p:sp>
      <p:sp>
        <p:nvSpPr>
          <p:cNvPr id="5" name="Rectangle 4"/>
          <p:cNvSpPr/>
          <p:nvPr/>
        </p:nvSpPr>
        <p:spPr>
          <a:xfrm>
            <a:off x="1349829" y="1916000"/>
            <a:ext cx="26561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Милан: 28 јабука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49829" y="2248475"/>
            <a:ext cx="30915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17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јабука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8638" y="2959716"/>
            <a:ext cx="16002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RS" dirty="0"/>
          </a:p>
          <a:p>
            <a:endParaRPr lang="sr-Cyrl-RS" dirty="0"/>
          </a:p>
          <a:p>
            <a:r>
              <a:rPr lang="sr-Cyrl-RS" dirty="0"/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+ 17 = </a:t>
            </a:r>
            <a:endParaRPr lang="sr-Cyrl-R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16925" y="5010026"/>
            <a:ext cx="68253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RS" dirty="0"/>
          </a:p>
          <a:p>
            <a:endParaRPr lang="sr-Cyrl-RS" dirty="0"/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Милан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Владимир укупно су убрали 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јабука.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7453" y="3467547"/>
            <a:ext cx="54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32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2743" y="576943"/>
            <a:ext cx="9781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 Ана има 26 књига, а Андреј 14 више од ње. Колико књига има Андреј? 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Колико књига имају заједно?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Kids Book Sticker by thegangoffur for iOS &amp; Android | GIPH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45" y="408458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75813" y="2830507"/>
            <a:ext cx="1743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+ 14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76390" y="3214877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+ 14 =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7478" y="3571040"/>
            <a:ext cx="310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Андреј има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књига.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6390" y="4428656"/>
            <a:ext cx="3378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+ (26 + 14)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6390" y="4905679"/>
            <a:ext cx="3887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+ (26 + 14) = 26 + 40 =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398" y="5734140"/>
            <a:ext cx="3614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Заједно имају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књига.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545" y="2113968"/>
            <a:ext cx="2547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Ана: 26 књига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390" y="2518738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Андреј: 26 + 14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390" y="3061339"/>
            <a:ext cx="3789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књига има Андреј?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1545" y="3466109"/>
            <a:ext cx="3982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књига имају заједно?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81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5" grpId="0"/>
      <p:bldP spid="12" grpId="0"/>
      <p:bldP spid="13" grpId="0"/>
      <p:bldP spid="14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9410" y="1611085"/>
            <a:ext cx="5258258" cy="29173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814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321</Words>
  <Application>Microsoft Office PowerPoint</Application>
  <PresentationFormat>Custom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Gordana Popadic</cp:lastModifiedBy>
  <cp:revision>36</cp:revision>
  <dcterms:created xsi:type="dcterms:W3CDTF">2020-11-06T20:24:20Z</dcterms:created>
  <dcterms:modified xsi:type="dcterms:W3CDTF">2020-11-18T08:07:44Z</dcterms:modified>
</cp:coreProperties>
</file>