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9C59-E461-4591-B0A5-C9DC127F014F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CA6D-2C81-4A70-8351-9EF62992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CA6D-2C81-4A70-8351-9EF6299263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539D62-0D19-4FB7-B334-E998A1A215E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8AD91C-D289-4486-9BAE-865E13C343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39864"/>
            <a:ext cx="7785652" cy="2913472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592288"/>
          </a:xfrm>
        </p:spPr>
        <p:txBody>
          <a:bodyPr/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ЛИКОВНЕ КОМПОЗИЦИЈЕ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СЛОБОДНА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Слободна композиција има слободан распоред облика у тродимензионалном простору или на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површини.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3_154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283592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201108_105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80928"/>
            <a:ext cx="4424883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06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РЕКОМПОНОВАЊЕ 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То је процес разлагања раније створене композиције и поновног компоновања разложеним елементима на потпуно нов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начин. </a:t>
            </a:r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РЕКОМПОЗИЦИЈА - је ликовни продукт настао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рекомпоновањем.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Урадити дијагоналну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композицију,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гдје распоред елемената иде у дијагоналним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смјеровима.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Техника је мека графитна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оловка.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0201105_200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303143" cy="349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Компоновање је ликовни процес међусобног повезивања ликовних елемената 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цјелину,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према властитој ликовној концепцији. Компоновање подлијеже одређеним композицијским начелима. 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Композиција је систем ликовних елемената компонованих по композицијским начелима.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8_11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4981575" cy="353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Композицију одређују :</a:t>
            </a:r>
          </a:p>
          <a:p>
            <a:pPr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Идеја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Материјал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3. Карактер и величина површине на којој се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компонује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4. Ликовни елементи којима се композиција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остварује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5. Ликовна начела по којима се ликовни елементи међусобно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повезују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Основне композиције су :</a:t>
            </a:r>
          </a:p>
          <a:p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Хоризонтална и</a:t>
            </a:r>
          </a:p>
          <a:p>
            <a:pPr marL="342900" indent="-342900">
              <a:buAutoNum type="arabicPeriod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Вертикална </a:t>
            </a:r>
          </a:p>
          <a:p>
            <a:pPr marL="342900" indent="-342900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Композиције које нарушавају основне одреднице оквира (кадра)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су: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Дијагонална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Кружна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Пирамидална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342900" indent="-342900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4. Слободна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ХОРИЗОНТАЛНА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Она дјелује смирено и даје осјећај кретања слијева на десно или од средишта на лијево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десно.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Структурни елементи су поредани водоравно у неколико хоризонталних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низова.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19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888432" cy="289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3_16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429000"/>
            <a:ext cx="3763317" cy="302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ВЕРТИКАЛНА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Основни распоред елемената се креће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усправно.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Ова композиција означава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раст, уздигнуће,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полет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192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237626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201018_213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331236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ДИЈАГОНАЛНА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Распоред елемената иде у дијагоналним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смјеровима.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Оставља утисак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покрета,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продора у простор и динамике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192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67240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3_16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2924943"/>
            <a:ext cx="3528393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КРУЖНА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Облици су поредани у кружном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слиједу.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Она центрира поглед према средишту па се назива још и централна композиција . Елементи излазе из центра и шире се према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периферији.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1_21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41044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102_161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374441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ПИРАМИДАЛНА КОМПОЗИЦИЈА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Ликовни елементи се редају у облику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пирамиде,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односно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трокута.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201102_16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572000" y="2636912"/>
            <a:ext cx="417646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0201103_155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20888"/>
            <a:ext cx="298708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89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ЛИКОВНЕ КОМПОЗИЦИЈЕ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ЛИКОВНЕ КОМПОЗИЦИЈЕ</dc:title>
  <dc:creator>EC</dc:creator>
  <cp:lastModifiedBy>Nina Ninkovic</cp:lastModifiedBy>
  <cp:revision>21</cp:revision>
  <dcterms:created xsi:type="dcterms:W3CDTF">2020-11-03T14:05:21Z</dcterms:created>
  <dcterms:modified xsi:type="dcterms:W3CDTF">2020-11-11T11:21:29Z</dcterms:modified>
</cp:coreProperties>
</file>