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09CD6-7763-42B5-B855-99DAEC87F42A}" v="3974" dt="2020-11-11T19:27:12.7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da Banović" userId="S::neda.zgonjanin@skolers.org::502f7d3b-ad1f-48fe-80b1-e8e7ef24ce0c" providerId="AD" clId="Web-{0C909CD6-7763-42B5-B855-99DAEC87F42A}"/>
    <pc:docChg chg="addSld delSld modSld sldOrd addMainMaster delMainMaster">
      <pc:chgData name="Neda Banović" userId="S::neda.zgonjanin@skolers.org::502f7d3b-ad1f-48fe-80b1-e8e7ef24ce0c" providerId="AD" clId="Web-{0C909CD6-7763-42B5-B855-99DAEC87F42A}" dt="2020-11-11T19:27:12.736" v="3975" actId="20577"/>
      <pc:docMkLst>
        <pc:docMk/>
      </pc:docMkLst>
      <pc:sldChg chg="addSp delSp modSp mod setBg modClrScheme chgLayout">
        <pc:chgData name="Neda Banović" userId="S::neda.zgonjanin@skolers.org::502f7d3b-ad1f-48fe-80b1-e8e7ef24ce0c" providerId="AD" clId="Web-{0C909CD6-7763-42B5-B855-99DAEC87F42A}" dt="2020-11-11T16:40:05.667" v="3922"/>
        <pc:sldMkLst>
          <pc:docMk/>
          <pc:sldMk cId="176570759" sldId="256"/>
        </pc:sldMkLst>
        <pc:spChg chg="mod ord">
          <ac:chgData name="Neda Banović" userId="S::neda.zgonjanin@skolers.org::502f7d3b-ad1f-48fe-80b1-e8e7ef24ce0c" providerId="AD" clId="Web-{0C909CD6-7763-42B5-B855-99DAEC87F42A}" dt="2020-11-11T13:42:36.895" v="104" actId="14100"/>
          <ac:spMkLst>
            <pc:docMk/>
            <pc:sldMk cId="176570759" sldId="256"/>
            <ac:spMk id="2" creationId="{00000000-0000-0000-0000-000000000000}"/>
          </ac:spMkLst>
        </pc:spChg>
        <pc:spChg chg="del">
          <ac:chgData name="Neda Banović" userId="S::neda.zgonjanin@skolers.org::502f7d3b-ad1f-48fe-80b1-e8e7ef24ce0c" providerId="AD" clId="Web-{0C909CD6-7763-42B5-B855-99DAEC87F42A}" dt="2020-11-11T13:39:29.939" v="82"/>
          <ac:spMkLst>
            <pc:docMk/>
            <pc:sldMk cId="176570759" sldId="256"/>
            <ac:spMk id="3" creationId="{00000000-0000-0000-0000-000000000000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3:42:16.191" v="101"/>
          <ac:spMkLst>
            <pc:docMk/>
            <pc:sldMk cId="176570759" sldId="256"/>
            <ac:spMk id="9" creationId="{16C5FA50-8D52-4617-AF91-5C7B1C8352F1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3:42:16.191" v="101"/>
          <ac:spMkLst>
            <pc:docMk/>
            <pc:sldMk cId="176570759" sldId="256"/>
            <ac:spMk id="11" creationId="{E223798C-12AD-4B0C-A50C-D676347D67CF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3:42:16.144" v="100"/>
          <ac:spMkLst>
            <pc:docMk/>
            <pc:sldMk cId="176570759" sldId="256"/>
            <ac:spMk id="13" creationId="{F12E7CC5-C78B-4EBD-9565-3FA00FAA6CF2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3:42:16.144" v="100"/>
          <ac:spMkLst>
            <pc:docMk/>
            <pc:sldMk cId="176570759" sldId="256"/>
            <ac:spMk id="14" creationId="{3A4529A5-F675-429F-8044-01372BB13422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3:42:16.144" v="100"/>
          <ac:spMkLst>
            <pc:docMk/>
            <pc:sldMk cId="176570759" sldId="256"/>
            <ac:spMk id="15" creationId="{63DAB858-5A0C-4AFF-AAC6-705EDF8DB733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3:42:02.816" v="98"/>
          <ac:spMkLst>
            <pc:docMk/>
            <pc:sldMk cId="176570759" sldId="256"/>
            <ac:spMk id="16" creationId="{F1174801-1395-44C5-9B00-CCAC45C056E7}"/>
          </ac:spMkLst>
        </pc:spChg>
        <pc:spChg chg="add">
          <ac:chgData name="Neda Banović" userId="S::neda.zgonjanin@skolers.org::502f7d3b-ad1f-48fe-80b1-e8e7ef24ce0c" providerId="AD" clId="Web-{0C909CD6-7763-42B5-B855-99DAEC87F42A}" dt="2020-11-11T13:42:16.191" v="101"/>
          <ac:spMkLst>
            <pc:docMk/>
            <pc:sldMk cId="176570759" sldId="256"/>
            <ac:spMk id="17" creationId="{7A18C9FB-EC4C-4DAE-8F7D-C6E5AF607958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3:42:02.816" v="98"/>
          <ac:spMkLst>
            <pc:docMk/>
            <pc:sldMk cId="176570759" sldId="256"/>
            <ac:spMk id="18" creationId="{996DFAFB-BCE1-4BEC-82FB-D574234DEF0A}"/>
          </ac:spMkLst>
        </pc:spChg>
        <pc:spChg chg="add">
          <ac:chgData name="Neda Banović" userId="S::neda.zgonjanin@skolers.org::502f7d3b-ad1f-48fe-80b1-e8e7ef24ce0c" providerId="AD" clId="Web-{0C909CD6-7763-42B5-B855-99DAEC87F42A}" dt="2020-11-11T13:42:16.191" v="101"/>
          <ac:spMkLst>
            <pc:docMk/>
            <pc:sldMk cId="176570759" sldId="256"/>
            <ac:spMk id="19" creationId="{CBD8B1E7-EF0A-4118-A804-D7F559784B00}"/>
          </ac:spMkLst>
        </pc:spChg>
        <pc:spChg chg="add">
          <ac:chgData name="Neda Banović" userId="S::neda.zgonjanin@skolers.org::502f7d3b-ad1f-48fe-80b1-e8e7ef24ce0c" providerId="AD" clId="Web-{0C909CD6-7763-42B5-B855-99DAEC87F42A}" dt="2020-11-11T13:42:16.191" v="101"/>
          <ac:spMkLst>
            <pc:docMk/>
            <pc:sldMk cId="176570759" sldId="256"/>
            <ac:spMk id="21" creationId="{3B2B1500-BB55-471C-8A9E-67288297ECE1}"/>
          </ac:spMkLst>
        </pc:spChg>
        <pc:spChg chg="add">
          <ac:chgData name="Neda Banović" userId="S::neda.zgonjanin@skolers.org::502f7d3b-ad1f-48fe-80b1-e8e7ef24ce0c" providerId="AD" clId="Web-{0C909CD6-7763-42B5-B855-99DAEC87F42A}" dt="2020-11-11T13:42:16.191" v="101"/>
          <ac:spMkLst>
            <pc:docMk/>
            <pc:sldMk cId="176570759" sldId="256"/>
            <ac:spMk id="22" creationId="{3045E22C-A99D-41BB-AF14-EF1B1E745A70}"/>
          </ac:spMkLst>
        </pc:spChg>
        <pc:grpChg chg="add del">
          <ac:chgData name="Neda Banović" userId="S::neda.zgonjanin@skolers.org::502f7d3b-ad1f-48fe-80b1-e8e7ef24ce0c" providerId="AD" clId="Web-{0C909CD6-7763-42B5-B855-99DAEC87F42A}" dt="2020-11-11T13:42:02.816" v="98"/>
          <ac:grpSpMkLst>
            <pc:docMk/>
            <pc:sldMk cId="176570759" sldId="256"/>
            <ac:grpSpMk id="20" creationId="{3DF7CE3A-5BDC-4E10-9388-4C79AC102A18}"/>
          </ac:grpSpMkLst>
        </pc:grpChg>
        <pc:grpChg chg="add del">
          <ac:chgData name="Neda Banović" userId="S::neda.zgonjanin@skolers.org::502f7d3b-ad1f-48fe-80b1-e8e7ef24ce0c" providerId="AD" clId="Web-{0C909CD6-7763-42B5-B855-99DAEC87F42A}" dt="2020-11-11T13:42:02.816" v="98"/>
          <ac:grpSpMkLst>
            <pc:docMk/>
            <pc:sldMk cId="176570759" sldId="256"/>
            <ac:grpSpMk id="30" creationId="{B270D064-4AA8-4476-8B01-32F8176A48E7}"/>
          </ac:grpSpMkLst>
        </pc:grpChg>
        <pc:grpChg chg="add del">
          <ac:chgData name="Neda Banović" userId="S::neda.zgonjanin@skolers.org::502f7d3b-ad1f-48fe-80b1-e8e7ef24ce0c" providerId="AD" clId="Web-{0C909CD6-7763-42B5-B855-99DAEC87F42A}" dt="2020-11-11T13:42:02.816" v="98"/>
          <ac:grpSpMkLst>
            <pc:docMk/>
            <pc:sldMk cId="176570759" sldId="256"/>
            <ac:grpSpMk id="34" creationId="{AB6237A3-9D32-467E-AA5A-14D0525939A8}"/>
          </ac:grpSpMkLst>
        </pc:grpChg>
        <pc:picChg chg="add mod">
          <ac:chgData name="Neda Banović" userId="S::neda.zgonjanin@skolers.org::502f7d3b-ad1f-48fe-80b1-e8e7ef24ce0c" providerId="AD" clId="Web-{0C909CD6-7763-42B5-B855-99DAEC87F42A}" dt="2020-11-11T13:42:51.363" v="105" actId="1076"/>
          <ac:picMkLst>
            <pc:docMk/>
            <pc:sldMk cId="176570759" sldId="256"/>
            <ac:picMk id="4" creationId="{2EFFD5F6-E8C0-4D13-83DD-BF0F49A5C1C3}"/>
          </ac:picMkLst>
        </pc:picChg>
      </pc:sldChg>
      <pc:sldChg chg="addSp modSp new mod setBg">
        <pc:chgData name="Neda Banović" userId="S::neda.zgonjanin@skolers.org::502f7d3b-ad1f-48fe-80b1-e8e7ef24ce0c" providerId="AD" clId="Web-{0C909CD6-7763-42B5-B855-99DAEC87F42A}" dt="2020-11-11T19:27:12.736" v="3974" actId="20577"/>
        <pc:sldMkLst>
          <pc:docMk/>
          <pc:sldMk cId="1689751076" sldId="257"/>
        </pc:sldMkLst>
        <pc:spChg chg="mod">
          <ac:chgData name="Neda Banović" userId="S::neda.zgonjanin@skolers.org::502f7d3b-ad1f-48fe-80b1-e8e7ef24ce0c" providerId="AD" clId="Web-{0C909CD6-7763-42B5-B855-99DAEC87F42A}" dt="2020-11-11T19:25:55.703" v="3962" actId="20577"/>
          <ac:spMkLst>
            <pc:docMk/>
            <pc:sldMk cId="1689751076" sldId="257"/>
            <ac:spMk id="2" creationId="{76445DE5-7DD9-45DD-9F88-0239178F6F2F}"/>
          </ac:spMkLst>
        </pc:spChg>
        <pc:spChg chg="mod">
          <ac:chgData name="Neda Banović" userId="S::neda.zgonjanin@skolers.org::502f7d3b-ad1f-48fe-80b1-e8e7ef24ce0c" providerId="AD" clId="Web-{0C909CD6-7763-42B5-B855-99DAEC87F42A}" dt="2020-11-11T19:27:12.736" v="3974" actId="20577"/>
          <ac:spMkLst>
            <pc:docMk/>
            <pc:sldMk cId="1689751076" sldId="257"/>
            <ac:spMk id="3" creationId="{5C29E0BE-8E8A-4379-BBD8-C60C58D5048C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9:21:04.605" v="3928" actId="1076"/>
          <ac:spMkLst>
            <pc:docMk/>
            <pc:sldMk cId="1689751076" sldId="257"/>
            <ac:spMk id="4" creationId="{493313C5-55C5-4826-BD52-57B8B4D61A84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9:26:30.829" v="3971" actId="1076"/>
          <ac:spMkLst>
            <pc:docMk/>
            <pc:sldMk cId="1689751076" sldId="257"/>
            <ac:spMk id="5" creationId="{48D53914-EA02-454D-9B31-468174EB184B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4:01:12.505" v="973" actId="1076"/>
          <ac:spMkLst>
            <pc:docMk/>
            <pc:sldMk cId="1689751076" sldId="257"/>
            <ac:spMk id="6" creationId="{C8FFDAC9-FAE4-4AFC-BCF0-C0414F9895C9}"/>
          </ac:spMkLst>
        </pc:spChg>
      </pc:sldChg>
      <pc:sldChg chg="addSp delSp modSp new mod setBg addAnim modAnim">
        <pc:chgData name="Neda Banović" userId="S::neda.zgonjanin@skolers.org::502f7d3b-ad1f-48fe-80b1-e8e7ef24ce0c" providerId="AD" clId="Web-{0C909CD6-7763-42B5-B855-99DAEC87F42A}" dt="2020-11-11T19:23:32.154" v="3955" actId="1076"/>
        <pc:sldMkLst>
          <pc:docMk/>
          <pc:sldMk cId="3456558815" sldId="258"/>
        </pc:sldMkLst>
        <pc:spChg chg="mod">
          <ac:chgData name="Neda Banović" userId="S::neda.zgonjanin@skolers.org::502f7d3b-ad1f-48fe-80b1-e8e7ef24ce0c" providerId="AD" clId="Web-{0C909CD6-7763-42B5-B855-99DAEC87F42A}" dt="2020-11-11T16:38:22.588" v="3917" actId="14100"/>
          <ac:spMkLst>
            <pc:docMk/>
            <pc:sldMk cId="3456558815" sldId="258"/>
            <ac:spMk id="2" creationId="{6BD89319-39BE-4428-919C-B0EF28F8F561}"/>
          </ac:spMkLst>
        </pc:spChg>
        <pc:spChg chg="mod">
          <ac:chgData name="Neda Banović" userId="S::neda.zgonjanin@skolers.org::502f7d3b-ad1f-48fe-80b1-e8e7ef24ce0c" providerId="AD" clId="Web-{0C909CD6-7763-42B5-B855-99DAEC87F42A}" dt="2020-11-11T19:23:23.091" v="3952" actId="20577"/>
          <ac:spMkLst>
            <pc:docMk/>
            <pc:sldMk cId="3456558815" sldId="258"/>
            <ac:spMk id="3" creationId="{3E8C2EFB-1FCA-48C6-91B3-F5BBC79EEC6F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9:22:59.122" v="3947" actId="1076"/>
          <ac:spMkLst>
            <pc:docMk/>
            <pc:sldMk cId="3456558815" sldId="258"/>
            <ac:spMk id="4" creationId="{40E72CB1-61FD-4AB7-B3C9-40A35B163C62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9:22:52.357" v="3946" actId="1076"/>
          <ac:spMkLst>
            <pc:docMk/>
            <pc:sldMk cId="3456558815" sldId="258"/>
            <ac:spMk id="5" creationId="{06D034ED-4AC0-4963-A453-CD9FF9C44A60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5:21:51.795" v="1290" actId="1076"/>
          <ac:spMkLst>
            <pc:docMk/>
            <pc:sldMk cId="3456558815" sldId="258"/>
            <ac:spMk id="8" creationId="{0CDA5916-4309-49CA-9B3C-EF4257B50583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5:29:10.768" v="1465" actId="1076"/>
          <ac:spMkLst>
            <pc:docMk/>
            <pc:sldMk cId="3456558815" sldId="258"/>
            <ac:spMk id="9" creationId="{C04E330A-D57D-4BFD-B071-479A06A0F85D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5:24:26.718" v="1359" actId="20577"/>
          <ac:spMkLst>
            <pc:docMk/>
            <pc:sldMk cId="3456558815" sldId="258"/>
            <ac:spMk id="10" creationId="{B2DA557B-2482-495A-885A-24B5BB2DFD50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5:26:31.407" v="1447" actId="1076"/>
          <ac:spMkLst>
            <pc:docMk/>
            <pc:sldMk cId="3456558815" sldId="258"/>
            <ac:spMk id="11" creationId="{E2E491CB-C290-4FB4-BFA3-7EA2C18B98DA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9:23:32.154" v="3955" actId="1076"/>
          <ac:spMkLst>
            <pc:docMk/>
            <pc:sldMk cId="3456558815" sldId="258"/>
            <ac:spMk id="12" creationId="{681BB437-34AA-4B71-84F6-F9E45C58B16B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5:34:06.817" v="1715" actId="20577"/>
          <ac:spMkLst>
            <pc:docMk/>
            <pc:sldMk cId="3456558815" sldId="258"/>
            <ac:spMk id="13" creationId="{DA8630EA-BF89-4D0F-8DE9-2F4C9B8C548B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6:33:05.288" v="3895"/>
          <ac:spMkLst>
            <pc:docMk/>
            <pc:sldMk cId="3456558815" sldId="258"/>
            <ac:spMk id="14" creationId="{625FF387-E34D-4AC6-8937-E08ACB5A20BA}"/>
          </ac:spMkLst>
        </pc:spChg>
        <pc:cxnChg chg="add mod">
          <ac:chgData name="Neda Banović" userId="S::neda.zgonjanin@skolers.org::502f7d3b-ad1f-48fe-80b1-e8e7ef24ce0c" providerId="AD" clId="Web-{0C909CD6-7763-42B5-B855-99DAEC87F42A}" dt="2020-11-11T15:20:00.763" v="1252"/>
          <ac:cxnSpMkLst>
            <pc:docMk/>
            <pc:sldMk cId="3456558815" sldId="258"/>
            <ac:cxnSpMk id="6" creationId="{02FC75C0-A352-4F12-91AE-0AF768B4F040}"/>
          </ac:cxnSpMkLst>
        </pc:cxnChg>
        <pc:cxnChg chg="add mod">
          <ac:chgData name="Neda Banović" userId="S::neda.zgonjanin@skolers.org::502f7d3b-ad1f-48fe-80b1-e8e7ef24ce0c" providerId="AD" clId="Web-{0C909CD6-7763-42B5-B855-99DAEC87F42A}" dt="2020-11-11T15:20:41.857" v="1258"/>
          <ac:cxnSpMkLst>
            <pc:docMk/>
            <pc:sldMk cId="3456558815" sldId="258"/>
            <ac:cxnSpMk id="7" creationId="{AA94DCBA-E51C-47FB-9D7A-9C8E65F5014F}"/>
          </ac:cxnSpMkLst>
        </pc:cxnChg>
      </pc:sldChg>
      <pc:sldChg chg="addSp delSp modSp new mod setBg">
        <pc:chgData name="Neda Banović" userId="S::neda.zgonjanin@skolers.org::502f7d3b-ad1f-48fe-80b1-e8e7ef24ce0c" providerId="AD" clId="Web-{0C909CD6-7763-42B5-B855-99DAEC87F42A}" dt="2020-11-11T19:24:29.733" v="3961" actId="1076"/>
        <pc:sldMkLst>
          <pc:docMk/>
          <pc:sldMk cId="2252817269" sldId="259"/>
        </pc:sldMkLst>
        <pc:spChg chg="mod">
          <ac:chgData name="Neda Banović" userId="S::neda.zgonjanin@skolers.org::502f7d3b-ad1f-48fe-80b1-e8e7ef24ce0c" providerId="AD" clId="Web-{0C909CD6-7763-42B5-B855-99DAEC87F42A}" dt="2020-11-11T15:43:53.089" v="2070" actId="14100"/>
          <ac:spMkLst>
            <pc:docMk/>
            <pc:sldMk cId="2252817269" sldId="259"/>
            <ac:spMk id="2" creationId="{E0C7439D-8F92-49E6-92AC-EBB6776A432A}"/>
          </ac:spMkLst>
        </pc:spChg>
        <pc:spChg chg="mod">
          <ac:chgData name="Neda Banović" userId="S::neda.zgonjanin@skolers.org::502f7d3b-ad1f-48fe-80b1-e8e7ef24ce0c" providerId="AD" clId="Web-{0C909CD6-7763-42B5-B855-99DAEC87F42A}" dt="2020-11-11T16:38:11.182" v="3916" actId="14100"/>
          <ac:spMkLst>
            <pc:docMk/>
            <pc:sldMk cId="2252817269" sldId="259"/>
            <ac:spMk id="3" creationId="{E5048D82-7F28-4D40-A928-98995BF9252D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9:24:21.749" v="3958" actId="20577"/>
          <ac:spMkLst>
            <pc:docMk/>
            <pc:sldMk cId="2252817269" sldId="259"/>
            <ac:spMk id="7" creationId="{9D81524D-0C0E-4606-B2B2-2804542BF548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9:24:29.733" v="3961" actId="1076"/>
          <ac:spMkLst>
            <pc:docMk/>
            <pc:sldMk cId="2252817269" sldId="259"/>
            <ac:spMk id="8" creationId="{0E8A8BAF-1D5A-4138-90AD-AD7B99A1E1A0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6:07:00.633" v="2704" actId="14100"/>
          <ac:spMkLst>
            <pc:docMk/>
            <pc:sldMk cId="2252817269" sldId="259"/>
            <ac:spMk id="9" creationId="{BDB20407-2CF5-471E-A995-8AECB17CC60B}"/>
          </ac:spMkLst>
        </pc:spChg>
        <pc:graphicFrameChg chg="add mod modGraphic">
          <ac:chgData name="Neda Banović" userId="S::neda.zgonjanin@skolers.org::502f7d3b-ad1f-48fe-80b1-e8e7ef24ce0c" providerId="AD" clId="Web-{0C909CD6-7763-42B5-B855-99DAEC87F42A}" dt="2020-11-11T16:39:30.323" v="3921" actId="1076"/>
          <ac:graphicFrameMkLst>
            <pc:docMk/>
            <pc:sldMk cId="2252817269" sldId="259"/>
            <ac:graphicFrameMk id="4" creationId="{30E5C3D0-8C7C-48B7-89C2-823E281997D9}"/>
          </ac:graphicFrameMkLst>
        </pc:graphicFrameChg>
        <pc:graphicFrameChg chg="add del mod modGraphic">
          <ac:chgData name="Neda Banović" userId="S::neda.zgonjanin@skolers.org::502f7d3b-ad1f-48fe-80b1-e8e7ef24ce0c" providerId="AD" clId="Web-{0C909CD6-7763-42B5-B855-99DAEC87F42A}" dt="2020-11-11T15:49:24.310" v="2211"/>
          <ac:graphicFrameMkLst>
            <pc:docMk/>
            <pc:sldMk cId="2252817269" sldId="259"/>
            <ac:graphicFrameMk id="5" creationId="{F2C4C1A2-85C3-4CE5-99B4-47B348BC3A89}"/>
          </ac:graphicFrameMkLst>
        </pc:graphicFrameChg>
        <pc:graphicFrameChg chg="add mod modGraphic">
          <ac:chgData name="Neda Banović" userId="S::neda.zgonjanin@skolers.org::502f7d3b-ad1f-48fe-80b1-e8e7ef24ce0c" providerId="AD" clId="Web-{0C909CD6-7763-42B5-B855-99DAEC87F42A}" dt="2020-11-11T16:39:23.745" v="3920" actId="1076"/>
          <ac:graphicFrameMkLst>
            <pc:docMk/>
            <pc:sldMk cId="2252817269" sldId="259"/>
            <ac:graphicFrameMk id="6" creationId="{7F54D9C0-A8CE-4813-91D0-553787F4D856}"/>
          </ac:graphicFrameMkLst>
        </pc:graphicFrameChg>
      </pc:sldChg>
      <pc:sldChg chg="addSp delSp modSp new del mod setBg">
        <pc:chgData name="Neda Banović" userId="S::neda.zgonjanin@skolers.org::502f7d3b-ad1f-48fe-80b1-e8e7ef24ce0c" providerId="AD" clId="Web-{0C909CD6-7763-42B5-B855-99DAEC87F42A}" dt="2020-11-11T15:40:28.212" v="1869"/>
        <pc:sldMkLst>
          <pc:docMk/>
          <pc:sldMk cId="2477185004" sldId="259"/>
        </pc:sldMkLst>
        <pc:spChg chg="del mod">
          <ac:chgData name="Neda Banović" userId="S::neda.zgonjanin@skolers.org::502f7d3b-ad1f-48fe-80b1-e8e7ef24ce0c" providerId="AD" clId="Web-{0C909CD6-7763-42B5-B855-99DAEC87F42A}" dt="2020-11-11T15:40:04.164" v="1868"/>
          <ac:spMkLst>
            <pc:docMk/>
            <pc:sldMk cId="2477185004" sldId="259"/>
            <ac:spMk id="2" creationId="{E0F47AF6-159D-4530-86EA-EAC6A0270B65}"/>
          </ac:spMkLst>
        </pc:spChg>
        <pc:spChg chg="del">
          <ac:chgData name="Neda Banović" userId="S::neda.zgonjanin@skolers.org::502f7d3b-ad1f-48fe-80b1-e8e7ef24ce0c" providerId="AD" clId="Web-{0C909CD6-7763-42B5-B855-99DAEC87F42A}" dt="2020-11-11T15:37:04.288" v="1781"/>
          <ac:spMkLst>
            <pc:docMk/>
            <pc:sldMk cId="2477185004" sldId="259"/>
            <ac:spMk id="3" creationId="{C6EF0FF0-20EC-4678-9565-C87DC9652DFF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5:39:49.071" v="1865" actId="20577"/>
          <ac:spMkLst>
            <pc:docMk/>
            <pc:sldMk cId="2477185004" sldId="259"/>
            <ac:spMk id="4" creationId="{47548D1F-8674-47BB-990F-DF06ABCA38FD}"/>
          </ac:spMkLst>
        </pc:spChg>
        <pc:spChg chg="add mod">
          <ac:chgData name="Neda Banović" userId="S::neda.zgonjanin@skolers.org::502f7d3b-ad1f-48fe-80b1-e8e7ef24ce0c" providerId="AD" clId="Web-{0C909CD6-7763-42B5-B855-99DAEC87F42A}" dt="2020-11-11T15:40:04.164" v="1868"/>
          <ac:spMkLst>
            <pc:docMk/>
            <pc:sldMk cId="2477185004" sldId="259"/>
            <ac:spMk id="6" creationId="{0BADA95F-7052-4A8D-8755-5D697683D66A}"/>
          </ac:spMkLst>
        </pc:spChg>
      </pc:sldChg>
      <pc:sldChg chg="addSp delSp modSp new mod setBg">
        <pc:chgData name="Neda Banović" userId="S::neda.zgonjanin@skolers.org::502f7d3b-ad1f-48fe-80b1-e8e7ef24ce0c" providerId="AD" clId="Web-{0C909CD6-7763-42B5-B855-99DAEC87F42A}" dt="2020-11-11T16:22:15.876" v="3556"/>
        <pc:sldMkLst>
          <pc:docMk/>
          <pc:sldMk cId="2205534259" sldId="260"/>
        </pc:sldMkLst>
        <pc:spChg chg="mod">
          <ac:chgData name="Neda Banović" userId="S::neda.zgonjanin@skolers.org::502f7d3b-ad1f-48fe-80b1-e8e7ef24ce0c" providerId="AD" clId="Web-{0C909CD6-7763-42B5-B855-99DAEC87F42A}" dt="2020-11-11T15:58:41.612" v="2419" actId="14100"/>
          <ac:spMkLst>
            <pc:docMk/>
            <pc:sldMk cId="2205534259" sldId="260"/>
            <ac:spMk id="2" creationId="{98E5D5C5-44B3-4013-AEBA-3056C7992625}"/>
          </ac:spMkLst>
        </pc:spChg>
        <pc:spChg chg="mod">
          <ac:chgData name="Neda Banović" userId="S::neda.zgonjanin@skolers.org::502f7d3b-ad1f-48fe-80b1-e8e7ef24ce0c" providerId="AD" clId="Web-{0C909CD6-7763-42B5-B855-99DAEC87F42A}" dt="2020-11-11T16:11:14.416" v="2935" actId="20577"/>
          <ac:spMkLst>
            <pc:docMk/>
            <pc:sldMk cId="2205534259" sldId="260"/>
            <ac:spMk id="3" creationId="{CDB0EA3D-828E-4AF8-8C99-189358FFD2F5}"/>
          </ac:spMkLst>
        </pc:spChg>
        <pc:graphicFrameChg chg="add del modGraphic">
          <ac:chgData name="Neda Banović" userId="S::neda.zgonjanin@skolers.org::502f7d3b-ad1f-48fe-80b1-e8e7ef24ce0c" providerId="AD" clId="Web-{0C909CD6-7763-42B5-B855-99DAEC87F42A}" dt="2020-11-11T16:00:07.004" v="2449"/>
          <ac:graphicFrameMkLst>
            <pc:docMk/>
            <pc:sldMk cId="2205534259" sldId="260"/>
            <ac:graphicFrameMk id="4" creationId="{79C340E3-4DA5-4024-BD1D-47FC88B2D720}"/>
          </ac:graphicFrameMkLst>
        </pc:graphicFrameChg>
        <pc:graphicFrameChg chg="add mod modGraphic">
          <ac:chgData name="Neda Banović" userId="S::neda.zgonjanin@skolers.org::502f7d3b-ad1f-48fe-80b1-e8e7ef24ce0c" providerId="AD" clId="Web-{0C909CD6-7763-42B5-B855-99DAEC87F42A}" dt="2020-11-11T16:22:15.876" v="3556"/>
          <ac:graphicFrameMkLst>
            <pc:docMk/>
            <pc:sldMk cId="2205534259" sldId="260"/>
            <ac:graphicFrameMk id="5" creationId="{64A51A5F-F645-4E88-B150-21AB4ED7A0BA}"/>
          </ac:graphicFrameMkLst>
        </pc:graphicFrameChg>
      </pc:sldChg>
      <pc:sldChg chg="addSp modSp new mod setBg">
        <pc:chgData name="Neda Banović" userId="S::neda.zgonjanin@skolers.org::502f7d3b-ad1f-48fe-80b1-e8e7ef24ce0c" providerId="AD" clId="Web-{0C909CD6-7763-42B5-B855-99DAEC87F42A}" dt="2020-11-11T16:39:05.026" v="3919" actId="1076"/>
        <pc:sldMkLst>
          <pc:docMk/>
          <pc:sldMk cId="1602295591" sldId="261"/>
        </pc:sldMkLst>
        <pc:spChg chg="mod">
          <ac:chgData name="Neda Banović" userId="S::neda.zgonjanin@skolers.org::502f7d3b-ad1f-48fe-80b1-e8e7ef24ce0c" providerId="AD" clId="Web-{0C909CD6-7763-42B5-B855-99DAEC87F42A}" dt="2020-11-11T16:12:18.714" v="2971" actId="20577"/>
          <ac:spMkLst>
            <pc:docMk/>
            <pc:sldMk cId="1602295591" sldId="261"/>
            <ac:spMk id="2" creationId="{EFA537B6-D01F-401A-82BE-D4A657045570}"/>
          </ac:spMkLst>
        </pc:spChg>
        <pc:spChg chg="mod">
          <ac:chgData name="Neda Banović" userId="S::neda.zgonjanin@skolers.org::502f7d3b-ad1f-48fe-80b1-e8e7ef24ce0c" providerId="AD" clId="Web-{0C909CD6-7763-42B5-B855-99DAEC87F42A}" dt="2020-11-11T16:21:49.094" v="3546" actId="20577"/>
          <ac:spMkLst>
            <pc:docMk/>
            <pc:sldMk cId="1602295591" sldId="261"/>
            <ac:spMk id="3" creationId="{20B759B3-9664-47EA-988F-ED749F79ADDF}"/>
          </ac:spMkLst>
        </pc:spChg>
        <pc:graphicFrameChg chg="add mod modGraphic">
          <ac:chgData name="Neda Banović" userId="S::neda.zgonjanin@skolers.org::502f7d3b-ad1f-48fe-80b1-e8e7ef24ce0c" providerId="AD" clId="Web-{0C909CD6-7763-42B5-B855-99DAEC87F42A}" dt="2020-11-11T16:39:05.026" v="3919" actId="1076"/>
          <ac:graphicFrameMkLst>
            <pc:docMk/>
            <pc:sldMk cId="1602295591" sldId="261"/>
            <ac:graphicFrameMk id="4" creationId="{4475102D-2F55-441F-A0CF-93F325DBD6F3}"/>
          </ac:graphicFrameMkLst>
        </pc:graphicFrameChg>
        <pc:graphicFrameChg chg="add mod modGraphic">
          <ac:chgData name="Neda Banović" userId="S::neda.zgonjanin@skolers.org::502f7d3b-ad1f-48fe-80b1-e8e7ef24ce0c" providerId="AD" clId="Web-{0C909CD6-7763-42B5-B855-99DAEC87F42A}" dt="2020-11-11T16:38:55.323" v="3918" actId="1076"/>
          <ac:graphicFrameMkLst>
            <pc:docMk/>
            <pc:sldMk cId="1602295591" sldId="261"/>
            <ac:graphicFrameMk id="5" creationId="{22D803B1-30DC-49C4-9AB2-B7F0A87BB7BF}"/>
          </ac:graphicFrameMkLst>
        </pc:graphicFrameChg>
      </pc:sldChg>
      <pc:sldChg chg="addSp delSp modSp new mod ord setBg">
        <pc:chgData name="Neda Banović" userId="S::neda.zgonjanin@skolers.org::502f7d3b-ad1f-48fe-80b1-e8e7ef24ce0c" providerId="AD" clId="Web-{0C909CD6-7763-42B5-B855-99DAEC87F42A}" dt="2020-11-11T16:34:00.492" v="3898"/>
        <pc:sldMkLst>
          <pc:docMk/>
          <pc:sldMk cId="2601765591" sldId="262"/>
        </pc:sldMkLst>
        <pc:spChg chg="mod ord">
          <ac:chgData name="Neda Banović" userId="S::neda.zgonjanin@skolers.org::502f7d3b-ad1f-48fe-80b1-e8e7ef24ce0c" providerId="AD" clId="Web-{0C909CD6-7763-42B5-B855-99DAEC87F42A}" dt="2020-11-11T16:29:20.005" v="3869" actId="20577"/>
          <ac:spMkLst>
            <pc:docMk/>
            <pc:sldMk cId="2601765591" sldId="262"/>
            <ac:spMk id="2" creationId="{8F32CA6D-9AB3-48C7-98C3-65001BFFC50B}"/>
          </ac:spMkLst>
        </pc:spChg>
        <pc:spChg chg="mod ord">
          <ac:chgData name="Neda Banović" userId="S::neda.zgonjanin@skolers.org::502f7d3b-ad1f-48fe-80b1-e8e7ef24ce0c" providerId="AD" clId="Web-{0C909CD6-7763-42B5-B855-99DAEC87F42A}" dt="2020-11-11T16:29:50.552" v="3878" actId="14100"/>
          <ac:spMkLst>
            <pc:docMk/>
            <pc:sldMk cId="2601765591" sldId="262"/>
            <ac:spMk id="3" creationId="{06DB23F5-B3AB-43D6-82D6-0264FC1A7A4D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6:28:31.567" v="3854"/>
          <ac:spMkLst>
            <pc:docMk/>
            <pc:sldMk cId="2601765591" sldId="262"/>
            <ac:spMk id="11" creationId="{987A0FBA-CC04-4256-A8EB-BB3C543E989C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6:28:31.567" v="3854"/>
          <ac:spMkLst>
            <pc:docMk/>
            <pc:sldMk cId="2601765591" sldId="262"/>
            <ac:spMk id="13" creationId="{E633B38B-B87A-4288-A20F-0223A6C27A5A}"/>
          </ac:spMkLst>
        </pc:spChg>
        <pc:spChg chg="add">
          <ac:chgData name="Neda Banović" userId="S::neda.zgonjanin@skolers.org::502f7d3b-ad1f-48fe-80b1-e8e7ef24ce0c" providerId="AD" clId="Web-{0C909CD6-7763-42B5-B855-99DAEC87F42A}" dt="2020-11-11T16:28:31.567" v="3854"/>
          <ac:spMkLst>
            <pc:docMk/>
            <pc:sldMk cId="2601765591" sldId="262"/>
            <ac:spMk id="15" creationId="{987A0FBA-CC04-4256-A8EB-BB3C543E989C}"/>
          </ac:spMkLst>
        </pc:spChg>
        <pc:spChg chg="add">
          <ac:chgData name="Neda Banović" userId="S::neda.zgonjanin@skolers.org::502f7d3b-ad1f-48fe-80b1-e8e7ef24ce0c" providerId="AD" clId="Web-{0C909CD6-7763-42B5-B855-99DAEC87F42A}" dt="2020-11-11T16:28:31.567" v="3854"/>
          <ac:spMkLst>
            <pc:docMk/>
            <pc:sldMk cId="2601765591" sldId="262"/>
            <ac:spMk id="16" creationId="{87733DA8-1BFC-4737-831B-54DCFE42D60A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6:28:31.567" v="3853"/>
          <ac:spMkLst>
            <pc:docMk/>
            <pc:sldMk cId="2601765591" sldId="262"/>
            <ac:spMk id="18" creationId="{987A0FBA-CC04-4256-A8EB-BB3C543E989C}"/>
          </ac:spMkLst>
        </pc:spChg>
        <pc:spChg chg="add del">
          <ac:chgData name="Neda Banović" userId="S::neda.zgonjanin@skolers.org::502f7d3b-ad1f-48fe-80b1-e8e7ef24ce0c" providerId="AD" clId="Web-{0C909CD6-7763-42B5-B855-99DAEC87F42A}" dt="2020-11-11T16:28:31.567" v="3853"/>
          <ac:spMkLst>
            <pc:docMk/>
            <pc:sldMk cId="2601765591" sldId="262"/>
            <ac:spMk id="20" creationId="{B423BB46-9386-40B6-B6A8-70CDDE73419B}"/>
          </ac:spMkLst>
        </pc:spChg>
        <pc:spChg chg="add">
          <ac:chgData name="Neda Banović" userId="S::neda.zgonjanin@skolers.org::502f7d3b-ad1f-48fe-80b1-e8e7ef24ce0c" providerId="AD" clId="Web-{0C909CD6-7763-42B5-B855-99DAEC87F42A}" dt="2020-11-11T16:28:31.567" v="3854"/>
          <ac:spMkLst>
            <pc:docMk/>
            <pc:sldMk cId="2601765591" sldId="262"/>
            <ac:spMk id="22" creationId="{07836A85-E2B0-48DE-B9E5-8C01D3C9C5B7}"/>
          </ac:spMkLst>
        </pc:spChg>
        <pc:spChg chg="add">
          <ac:chgData name="Neda Banović" userId="S::neda.zgonjanin@skolers.org::502f7d3b-ad1f-48fe-80b1-e8e7ef24ce0c" providerId="AD" clId="Web-{0C909CD6-7763-42B5-B855-99DAEC87F42A}" dt="2020-11-11T16:28:31.567" v="3854"/>
          <ac:spMkLst>
            <pc:docMk/>
            <pc:sldMk cId="2601765591" sldId="262"/>
            <ac:spMk id="24" creationId="{63165769-7A47-4E0F-825D-AF1179DF680B}"/>
          </ac:spMkLst>
        </pc:spChg>
        <pc:picChg chg="add del mod">
          <ac:chgData name="Neda Banović" userId="S::neda.zgonjanin@skolers.org::502f7d3b-ad1f-48fe-80b1-e8e7ef24ce0c" providerId="AD" clId="Web-{0C909CD6-7763-42B5-B855-99DAEC87F42A}" dt="2020-11-11T16:25:55.253" v="3801"/>
          <ac:picMkLst>
            <pc:docMk/>
            <pc:sldMk cId="2601765591" sldId="262"/>
            <ac:picMk id="4" creationId="{EA2A73B6-3EF1-4270-BBF9-6FFE786151E3}"/>
          </ac:picMkLst>
        </pc:picChg>
        <pc:picChg chg="add del mod">
          <ac:chgData name="Neda Banović" userId="S::neda.zgonjanin@skolers.org::502f7d3b-ad1f-48fe-80b1-e8e7ef24ce0c" providerId="AD" clId="Web-{0C909CD6-7763-42B5-B855-99DAEC87F42A}" dt="2020-11-11T16:27:09.535" v="3806"/>
          <ac:picMkLst>
            <pc:docMk/>
            <pc:sldMk cId="2601765591" sldId="262"/>
            <ac:picMk id="5" creationId="{5280CB94-3795-4930-ACD3-138A9A928942}"/>
          </ac:picMkLst>
        </pc:picChg>
        <pc:picChg chg="add mod ord">
          <ac:chgData name="Neda Banović" userId="S::neda.zgonjanin@skolers.org::502f7d3b-ad1f-48fe-80b1-e8e7ef24ce0c" providerId="AD" clId="Web-{0C909CD6-7763-42B5-B855-99DAEC87F42A}" dt="2020-11-11T16:28:38.395" v="3855" actId="14100"/>
          <ac:picMkLst>
            <pc:docMk/>
            <pc:sldMk cId="2601765591" sldId="262"/>
            <ac:picMk id="6" creationId="{019C0CF9-3B4B-4120-BE42-AAC0277F5496}"/>
          </ac:picMkLst>
        </pc:picChg>
      </pc:sldChg>
      <pc:sldMasterChg chg="add del addSldLayout delSldLayout">
        <pc:chgData name="Neda Banović" userId="S::neda.zgonjanin@skolers.org::502f7d3b-ad1f-48fe-80b1-e8e7ef24ce0c" providerId="AD" clId="Web-{0C909CD6-7763-42B5-B855-99DAEC87F42A}" dt="2020-11-11T13:42:16.191" v="101"/>
        <pc:sldMasterMkLst>
          <pc:docMk/>
          <pc:sldMasterMk cId="2694809886" sldId="2147483648"/>
        </pc:sldMasterMkLst>
        <pc:sldLayoutChg chg="add del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2694809886" sldId="2147483648"/>
            <pc:sldLayoutMk cId="1082658918" sldId="2147483649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2694809886" sldId="2147483648"/>
            <pc:sldLayoutMk cId="886954500" sldId="2147483650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2694809886" sldId="2147483648"/>
            <pc:sldLayoutMk cId="2359007608" sldId="2147483651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2694809886" sldId="2147483648"/>
            <pc:sldLayoutMk cId="783060489" sldId="2147483652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2694809886" sldId="2147483648"/>
            <pc:sldLayoutMk cId="1481488179" sldId="2147483653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2694809886" sldId="2147483648"/>
            <pc:sldLayoutMk cId="839274352" sldId="2147483654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2694809886" sldId="2147483648"/>
            <pc:sldLayoutMk cId="3147506243" sldId="2147483655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2694809886" sldId="2147483648"/>
            <pc:sldLayoutMk cId="1410763909" sldId="2147483656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2694809886" sldId="2147483648"/>
            <pc:sldLayoutMk cId="3483497340" sldId="2147483657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2694809886" sldId="2147483648"/>
            <pc:sldLayoutMk cId="376506935" sldId="2147483658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2694809886" sldId="2147483648"/>
            <pc:sldLayoutMk cId="70337509" sldId="2147483659"/>
          </pc:sldLayoutMkLst>
        </pc:sldLayoutChg>
      </pc:sldMasterChg>
      <pc:sldMasterChg chg="add addSldLayout">
        <pc:chgData name="Neda Banović" userId="S::neda.zgonjanin@skolers.org::502f7d3b-ad1f-48fe-80b1-e8e7ef24ce0c" providerId="AD" clId="Web-{0C909CD6-7763-42B5-B855-99DAEC87F42A}" dt="2020-11-11T13:42:16.191" v="101"/>
        <pc:sldMasterMkLst>
          <pc:docMk/>
          <pc:sldMasterMk cId="10735586" sldId="2147483686"/>
        </pc:sldMasterMkLst>
        <pc:sldLayoutChg chg="add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10735586" sldId="2147483686"/>
            <pc:sldLayoutMk cId="1015662887" sldId="2147483675"/>
          </pc:sldLayoutMkLst>
        </pc:sldLayoutChg>
        <pc:sldLayoutChg chg="add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10735586" sldId="2147483686"/>
            <pc:sldLayoutMk cId="1849029706" sldId="2147483676"/>
          </pc:sldLayoutMkLst>
        </pc:sldLayoutChg>
        <pc:sldLayoutChg chg="add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10735586" sldId="2147483686"/>
            <pc:sldLayoutMk cId="913374797" sldId="2147483677"/>
          </pc:sldLayoutMkLst>
        </pc:sldLayoutChg>
        <pc:sldLayoutChg chg="add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10735586" sldId="2147483686"/>
            <pc:sldLayoutMk cId="3758861534" sldId="2147483678"/>
          </pc:sldLayoutMkLst>
        </pc:sldLayoutChg>
        <pc:sldLayoutChg chg="add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10735586" sldId="2147483686"/>
            <pc:sldLayoutMk cId="487696283" sldId="2147483679"/>
          </pc:sldLayoutMkLst>
        </pc:sldLayoutChg>
        <pc:sldLayoutChg chg="add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10735586" sldId="2147483686"/>
            <pc:sldLayoutMk cId="4022860878" sldId="2147483680"/>
          </pc:sldLayoutMkLst>
        </pc:sldLayoutChg>
        <pc:sldLayoutChg chg="add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10735586" sldId="2147483686"/>
            <pc:sldLayoutMk cId="3362087971" sldId="2147483681"/>
          </pc:sldLayoutMkLst>
        </pc:sldLayoutChg>
        <pc:sldLayoutChg chg="add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10735586" sldId="2147483686"/>
            <pc:sldLayoutMk cId="3932324523" sldId="2147483682"/>
          </pc:sldLayoutMkLst>
        </pc:sldLayoutChg>
        <pc:sldLayoutChg chg="add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10735586" sldId="2147483686"/>
            <pc:sldLayoutMk cId="3830027660" sldId="2147483683"/>
          </pc:sldLayoutMkLst>
        </pc:sldLayoutChg>
        <pc:sldLayoutChg chg="add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10735586" sldId="2147483686"/>
            <pc:sldLayoutMk cId="3115688476" sldId="2147483684"/>
          </pc:sldLayoutMkLst>
        </pc:sldLayoutChg>
        <pc:sldLayoutChg chg="add">
          <pc:chgData name="Neda Banović" userId="S::neda.zgonjanin@skolers.org::502f7d3b-ad1f-48fe-80b1-e8e7ef24ce0c" providerId="AD" clId="Web-{0C909CD6-7763-42B5-B855-99DAEC87F42A}" dt="2020-11-11T13:42:16.191" v="101"/>
          <pc:sldLayoutMkLst>
            <pc:docMk/>
            <pc:sldMasterMk cId="10735586" sldId="2147483686"/>
            <pc:sldLayoutMk cId="1811706300" sldId="2147483685"/>
          </pc:sldLayoutMkLst>
        </pc:sldLayoutChg>
      </pc:sldMasterChg>
      <pc:sldMasterChg chg="add del addSldLayout delSldLayout">
        <pc:chgData name="Neda Banović" userId="S::neda.zgonjanin@skolers.org::502f7d3b-ad1f-48fe-80b1-e8e7ef24ce0c" providerId="AD" clId="Web-{0C909CD6-7763-42B5-B855-99DAEC87F42A}" dt="2020-11-11T13:42:02.816" v="98"/>
        <pc:sldMasterMkLst>
          <pc:docMk/>
          <pc:sldMasterMk cId="1136490317" sldId="2147483699"/>
        </pc:sldMasterMkLst>
        <pc:sldLayoutChg chg="add del">
          <pc:chgData name="Neda Banović" userId="S::neda.zgonjanin@skolers.org::502f7d3b-ad1f-48fe-80b1-e8e7ef24ce0c" providerId="AD" clId="Web-{0C909CD6-7763-42B5-B855-99DAEC87F42A}" dt="2020-11-11T13:42:02.816" v="98"/>
          <pc:sldLayoutMkLst>
            <pc:docMk/>
            <pc:sldMasterMk cId="1136490317" sldId="2147483699"/>
            <pc:sldLayoutMk cId="1964093817" sldId="2147483688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02.816" v="98"/>
          <pc:sldLayoutMkLst>
            <pc:docMk/>
            <pc:sldMasterMk cId="1136490317" sldId="2147483699"/>
            <pc:sldLayoutMk cId="3525033404" sldId="2147483689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02.816" v="98"/>
          <pc:sldLayoutMkLst>
            <pc:docMk/>
            <pc:sldMasterMk cId="1136490317" sldId="2147483699"/>
            <pc:sldLayoutMk cId="4054233647" sldId="2147483690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02.816" v="98"/>
          <pc:sldLayoutMkLst>
            <pc:docMk/>
            <pc:sldMasterMk cId="1136490317" sldId="2147483699"/>
            <pc:sldLayoutMk cId="3007417766" sldId="2147483691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02.816" v="98"/>
          <pc:sldLayoutMkLst>
            <pc:docMk/>
            <pc:sldMasterMk cId="1136490317" sldId="2147483699"/>
            <pc:sldLayoutMk cId="3704676103" sldId="2147483692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02.816" v="98"/>
          <pc:sldLayoutMkLst>
            <pc:docMk/>
            <pc:sldMasterMk cId="1136490317" sldId="2147483699"/>
            <pc:sldLayoutMk cId="3388713271" sldId="2147483693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02.816" v="98"/>
          <pc:sldLayoutMkLst>
            <pc:docMk/>
            <pc:sldMasterMk cId="1136490317" sldId="2147483699"/>
            <pc:sldLayoutMk cId="3036584634" sldId="2147483694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02.816" v="98"/>
          <pc:sldLayoutMkLst>
            <pc:docMk/>
            <pc:sldMasterMk cId="1136490317" sldId="2147483699"/>
            <pc:sldLayoutMk cId="3275828267" sldId="2147483695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02.816" v="98"/>
          <pc:sldLayoutMkLst>
            <pc:docMk/>
            <pc:sldMasterMk cId="1136490317" sldId="2147483699"/>
            <pc:sldLayoutMk cId="3084539949" sldId="2147483696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02.816" v="98"/>
          <pc:sldLayoutMkLst>
            <pc:docMk/>
            <pc:sldMasterMk cId="1136490317" sldId="2147483699"/>
            <pc:sldLayoutMk cId="745155528" sldId="2147483697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02.816" v="98"/>
          <pc:sldLayoutMkLst>
            <pc:docMk/>
            <pc:sldMasterMk cId="1136490317" sldId="2147483699"/>
            <pc:sldLayoutMk cId="1592358014" sldId="2147483698"/>
          </pc:sldLayoutMkLst>
        </pc:sldLayoutChg>
      </pc:sldMasterChg>
      <pc:sldMasterChg chg="add del addSldLayout delSldLayout">
        <pc:chgData name="Neda Banović" userId="S::neda.zgonjanin@skolers.org::502f7d3b-ad1f-48fe-80b1-e8e7ef24ce0c" providerId="AD" clId="Web-{0C909CD6-7763-42B5-B855-99DAEC87F42A}" dt="2020-11-11T13:42:16.144" v="100"/>
        <pc:sldMasterMkLst>
          <pc:docMk/>
          <pc:sldMasterMk cId="1133029589" sldId="2147483725"/>
        </pc:sldMasterMkLst>
        <pc:sldLayoutChg chg="add del">
          <pc:chgData name="Neda Banović" userId="S::neda.zgonjanin@skolers.org::502f7d3b-ad1f-48fe-80b1-e8e7ef24ce0c" providerId="AD" clId="Web-{0C909CD6-7763-42B5-B855-99DAEC87F42A}" dt="2020-11-11T13:42:16.144" v="100"/>
          <pc:sldLayoutMkLst>
            <pc:docMk/>
            <pc:sldMasterMk cId="1133029589" sldId="2147483725"/>
            <pc:sldLayoutMk cId="4216860451" sldId="2147483714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44" v="100"/>
          <pc:sldLayoutMkLst>
            <pc:docMk/>
            <pc:sldMasterMk cId="1133029589" sldId="2147483725"/>
            <pc:sldLayoutMk cId="2092185586" sldId="2147483715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44" v="100"/>
          <pc:sldLayoutMkLst>
            <pc:docMk/>
            <pc:sldMasterMk cId="1133029589" sldId="2147483725"/>
            <pc:sldLayoutMk cId="127431272" sldId="2147483716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44" v="100"/>
          <pc:sldLayoutMkLst>
            <pc:docMk/>
            <pc:sldMasterMk cId="1133029589" sldId="2147483725"/>
            <pc:sldLayoutMk cId="2124974103" sldId="2147483717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44" v="100"/>
          <pc:sldLayoutMkLst>
            <pc:docMk/>
            <pc:sldMasterMk cId="1133029589" sldId="2147483725"/>
            <pc:sldLayoutMk cId="2298392683" sldId="2147483718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44" v="100"/>
          <pc:sldLayoutMkLst>
            <pc:docMk/>
            <pc:sldMasterMk cId="1133029589" sldId="2147483725"/>
            <pc:sldLayoutMk cId="3005559429" sldId="2147483719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44" v="100"/>
          <pc:sldLayoutMkLst>
            <pc:docMk/>
            <pc:sldMasterMk cId="1133029589" sldId="2147483725"/>
            <pc:sldLayoutMk cId="4181613227" sldId="2147483720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44" v="100"/>
          <pc:sldLayoutMkLst>
            <pc:docMk/>
            <pc:sldMasterMk cId="1133029589" sldId="2147483725"/>
            <pc:sldLayoutMk cId="3369845298" sldId="2147483721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44" v="100"/>
          <pc:sldLayoutMkLst>
            <pc:docMk/>
            <pc:sldMasterMk cId="1133029589" sldId="2147483725"/>
            <pc:sldLayoutMk cId="1563611187" sldId="2147483722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44" v="100"/>
          <pc:sldLayoutMkLst>
            <pc:docMk/>
            <pc:sldMasterMk cId="1133029589" sldId="2147483725"/>
            <pc:sldLayoutMk cId="2903361737" sldId="2147483723"/>
          </pc:sldLayoutMkLst>
        </pc:sldLayoutChg>
        <pc:sldLayoutChg chg="add del">
          <pc:chgData name="Neda Banović" userId="S::neda.zgonjanin@skolers.org::502f7d3b-ad1f-48fe-80b1-e8e7ef24ce0c" providerId="AD" clId="Web-{0C909CD6-7763-42B5-B855-99DAEC87F42A}" dt="2020-11-11T13:42:16.144" v="100"/>
          <pc:sldLayoutMkLst>
            <pc:docMk/>
            <pc:sldMasterMk cId="1133029589" sldId="2147483725"/>
            <pc:sldLayoutMk cId="1792474408" sldId="214748372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2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6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2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8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0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6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2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8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7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6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9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A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15E4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9" name="Freeform: Shape 17">
            <a:extLst>
              <a:ext uri="{FF2B5EF4-FFF2-40B4-BE49-F238E27FC236}">
                <a16:creationId xmlns:a16="http://schemas.microsoft.com/office/drawing/2014/main" id="{CBD8B1E7-EF0A-4118-A804-D7F559784B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EFFD5F6-E8C0-4D13-83DD-BF0F49A5C1C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27136" b="-1"/>
          <a:stretch/>
        </p:blipFill>
        <p:spPr>
          <a:xfrm>
            <a:off x="761999" y="1714800"/>
            <a:ext cx="4571999" cy="3068964"/>
          </a:xfrm>
          <a:prstGeom prst="rect">
            <a:avLst/>
          </a:prstGeom>
        </p:spPr>
      </p:pic>
      <p:sp>
        <p:nvSpPr>
          <p:cNvPr id="21" name="Freeform: Shape 19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86451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1608" y="323849"/>
            <a:ext cx="6130391" cy="653415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620000" y="2285410"/>
            <a:ext cx="3810000" cy="3076754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4400" dirty="0" err="1">
                <a:latin typeface="Times New Roman"/>
                <a:cs typeface="Times New Roman"/>
              </a:rPr>
              <a:t>Изрази</a:t>
            </a:r>
            <a:r>
              <a:rPr lang="en-US" sz="4400" dirty="0">
                <a:latin typeface="Times New Roman"/>
                <a:cs typeface="Times New Roman"/>
              </a:rPr>
              <a:t> </a:t>
            </a:r>
            <a:r>
              <a:rPr lang="en-US" sz="4400" dirty="0" err="1">
                <a:latin typeface="Times New Roman"/>
                <a:cs typeface="Times New Roman"/>
              </a:rPr>
              <a:t>са</a:t>
            </a:r>
            <a:r>
              <a:rPr lang="en-US" sz="4400" dirty="0">
                <a:latin typeface="Times New Roman"/>
                <a:cs typeface="Times New Roman"/>
              </a:rPr>
              <a:t> </a:t>
            </a:r>
            <a:r>
              <a:rPr lang="en-US" sz="4400" dirty="0" err="1">
                <a:latin typeface="Times New Roman"/>
                <a:cs typeface="Times New Roman"/>
              </a:rPr>
              <a:t>сабирањем</a:t>
            </a:r>
            <a:r>
              <a:rPr lang="en-US" sz="4400" dirty="0">
                <a:latin typeface="Times New Roman"/>
                <a:cs typeface="Times New Roman"/>
              </a:rPr>
              <a:t> и </a:t>
            </a:r>
            <a:r>
              <a:rPr lang="en-US" sz="4400" dirty="0" err="1">
                <a:latin typeface="Times New Roman"/>
                <a:cs typeface="Times New Roman"/>
              </a:rPr>
              <a:t>одузимањем</a:t>
            </a:r>
            <a:r>
              <a:rPr lang="en-US" sz="4400" dirty="0">
                <a:latin typeface="Times New Roman"/>
                <a:cs typeface="Times New Roman"/>
              </a:rPr>
              <a:t> </a:t>
            </a:r>
            <a:r>
              <a:rPr lang="en-US" sz="4400" dirty="0" err="1">
                <a:latin typeface="Times New Roman"/>
                <a:cs typeface="Times New Roman"/>
              </a:rPr>
              <a:t>који</a:t>
            </a:r>
            <a:r>
              <a:rPr lang="en-US" sz="4400" dirty="0">
                <a:latin typeface="Times New Roman"/>
                <a:cs typeface="Times New Roman"/>
              </a:rPr>
              <a:t> </a:t>
            </a:r>
            <a:r>
              <a:rPr lang="en-US" sz="4400" dirty="0" err="1">
                <a:latin typeface="Times New Roman"/>
                <a:cs typeface="Times New Roman"/>
              </a:rPr>
              <a:t>садрже</a:t>
            </a:r>
            <a:r>
              <a:rPr lang="en-US" sz="4400" dirty="0">
                <a:latin typeface="Times New Roman"/>
                <a:cs typeface="Times New Roman"/>
              </a:rPr>
              <a:t> </a:t>
            </a:r>
            <a:r>
              <a:rPr lang="en-US" sz="4400" dirty="0" err="1">
                <a:latin typeface="Times New Roman"/>
                <a:cs typeface="Times New Roman"/>
              </a:rPr>
              <a:t>промјенљиву</a:t>
            </a:r>
            <a:endParaRPr lang="en-US"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4A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45DE5-7DD9-45DD-9F88-0239178F6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89472"/>
            <a:ext cx="10668000" cy="1437736"/>
          </a:xfrm>
        </p:spPr>
        <p:txBody>
          <a:bodyPr/>
          <a:lstStyle/>
          <a:p>
            <a:pPr algn="ctr"/>
            <a:r>
              <a:rPr lang="en-US" sz="2800" err="1">
                <a:latin typeface="Times New Roman"/>
                <a:cs typeface="Times New Roman"/>
              </a:rPr>
              <a:t>Посматрајмо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изразе</a:t>
            </a:r>
            <a:r>
              <a:rPr lang="en-US" sz="2800" dirty="0">
                <a:latin typeface="Times New Roman"/>
                <a:cs typeface="Times New Roman"/>
              </a:rPr>
              <a:t> у </a:t>
            </a:r>
            <a:r>
              <a:rPr lang="en-US" sz="2800" err="1">
                <a:latin typeface="Times New Roman"/>
                <a:cs typeface="Times New Roman"/>
              </a:rPr>
              <a:t>којима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се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>
                <a:latin typeface="Times New Roman"/>
                <a:cs typeface="Times New Roman"/>
              </a:rPr>
              <a:t>поред 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бројева</a:t>
            </a:r>
            <a:r>
              <a:rPr lang="en-US" sz="2800" dirty="0">
                <a:latin typeface="Times New Roman"/>
                <a:cs typeface="Times New Roman"/>
              </a:rPr>
              <a:t>, </a:t>
            </a:r>
            <a:r>
              <a:rPr lang="en-US" sz="2800" err="1">
                <a:latin typeface="Times New Roman"/>
                <a:cs typeface="Times New Roman"/>
              </a:rPr>
              <a:t>знакова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за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операције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сабирања</a:t>
            </a:r>
            <a:r>
              <a:rPr lang="en-US" sz="2800" dirty="0">
                <a:latin typeface="Times New Roman"/>
                <a:cs typeface="Times New Roman"/>
              </a:rPr>
              <a:t> и </a:t>
            </a:r>
            <a:r>
              <a:rPr lang="en-US" sz="2800" err="1">
                <a:latin typeface="Times New Roman"/>
                <a:cs typeface="Times New Roman"/>
              </a:rPr>
              <a:t>одузимања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појављују</a:t>
            </a:r>
            <a:r>
              <a:rPr lang="en-US" sz="2800" dirty="0">
                <a:latin typeface="Times New Roman"/>
                <a:cs typeface="Times New Roman"/>
              </a:rPr>
              <a:t> и </a:t>
            </a:r>
            <a:r>
              <a:rPr lang="en-US" sz="2800" err="1">
                <a:latin typeface="Times New Roman"/>
                <a:cs typeface="Times New Roman"/>
              </a:rPr>
              <a:t>слова</a:t>
            </a:r>
            <a:r>
              <a:rPr lang="en-US" sz="2800" dirty="0">
                <a:latin typeface="Times New Roman"/>
                <a:cs typeface="Times New Roman"/>
              </a:rPr>
              <a:t>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9E0BE-8E8A-4379-BBD8-C60C58D50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13472"/>
            <a:ext cx="10969924" cy="46232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Број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6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могуће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је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написати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као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збир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два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природна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броја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сљедеће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начине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: 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1 + 5 = 6;          2 + 4 = 6;          3 + 3 = 6;          4 + 2 = 6;          5 + 1 = 6;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Ово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можемо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краће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записати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користећи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се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словима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а и b: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      a + b = 6,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гдје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је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  a 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    1, 2, 3, 4, 5    ,   b 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     1, 2 , 3 , 4 ,5</a:t>
            </a:r>
            <a:endParaRPr lang="en-US" dirty="0"/>
          </a:p>
          <a:p>
            <a:pPr marL="0" indent="0">
              <a:buNone/>
            </a:pPr>
            <a:endParaRPr lang="sr-Cyrl-RS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mtClean="0">
                <a:solidFill>
                  <a:srgbClr val="FFFFFF"/>
                </a:solidFill>
                <a:latin typeface="Times New Roman"/>
                <a:cs typeface="Times New Roman"/>
              </a:rPr>
              <a:t>Слова</a:t>
            </a:r>
            <a:r>
              <a:rPr lang="en-US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a и b 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коришћена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су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као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ознаке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за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бројеве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из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скупа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     1,2,3,4,5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4" name="Double Brace 3">
            <a:extLst>
              <a:ext uri="{FF2B5EF4-FFF2-40B4-BE49-F238E27FC236}">
                <a16:creationId xmlns:a16="http://schemas.microsoft.com/office/drawing/2014/main" id="{493313C5-55C5-4826-BD52-57B8B4D61A84}"/>
              </a:ext>
            </a:extLst>
          </p:cNvPr>
          <p:cNvSpPr/>
          <p:nvPr/>
        </p:nvSpPr>
        <p:spPr>
          <a:xfrm>
            <a:off x="4441912" y="4486467"/>
            <a:ext cx="1984073" cy="92015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uble Brace 4">
            <a:extLst>
              <a:ext uri="{FF2B5EF4-FFF2-40B4-BE49-F238E27FC236}">
                <a16:creationId xmlns:a16="http://schemas.microsoft.com/office/drawing/2014/main" id="{48D53914-EA02-454D-9B31-468174EB184B}"/>
              </a:ext>
            </a:extLst>
          </p:cNvPr>
          <p:cNvSpPr/>
          <p:nvPr/>
        </p:nvSpPr>
        <p:spPr>
          <a:xfrm>
            <a:off x="7622949" y="4485569"/>
            <a:ext cx="2271621" cy="92015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Brace 5">
            <a:extLst>
              <a:ext uri="{FF2B5EF4-FFF2-40B4-BE49-F238E27FC236}">
                <a16:creationId xmlns:a16="http://schemas.microsoft.com/office/drawing/2014/main" id="{C8FFDAC9-FAE4-4AFC-BCF0-C0414F9895C9}"/>
              </a:ext>
            </a:extLst>
          </p:cNvPr>
          <p:cNvSpPr/>
          <p:nvPr/>
        </p:nvSpPr>
        <p:spPr>
          <a:xfrm>
            <a:off x="9570562" y="5816721"/>
            <a:ext cx="1610263" cy="92015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5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A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89319-39BE-4428-919C-B0EF28F8F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1099320" cy="1524000"/>
          </a:xfrm>
        </p:spPr>
        <p:txBody>
          <a:bodyPr/>
          <a:lstStyle/>
          <a:p>
            <a:r>
              <a:rPr lang="en-US" sz="2800">
                <a:latin typeface="Times New Roman"/>
                <a:cs typeface="Times New Roman"/>
              </a:rPr>
              <a:t>У математици се често користе слова (или неки симболи) као ознака за неке математичке објекте (бројеве, фигуре, скупове итд.) Употребљена слова зову се </a:t>
            </a:r>
            <a:r>
              <a:rPr lang="en-US" sz="2800" b="1" u="sng">
                <a:latin typeface="Times New Roman"/>
                <a:cs typeface="Times New Roman"/>
              </a:rPr>
              <a:t>промјенљиве</a:t>
            </a:r>
            <a:r>
              <a:rPr lang="en-US" sz="2800">
                <a:latin typeface="Times New Roman"/>
                <a:cs typeface="Times New Roman"/>
              </a:rPr>
              <a:t>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C2EFB-1FCA-48C6-91B3-F5BBC79EE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05891"/>
            <a:ext cx="10668000" cy="3998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a + b = 6, гдје је  a 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ϵ</a:t>
            </a:r>
            <a:r>
              <a:rPr lang="en-US">
                <a:solidFill>
                  <a:srgbClr val="FFFFFF"/>
                </a:solidFill>
                <a:latin typeface="Times New Roman"/>
                <a:cs typeface="Times New Roman"/>
              </a:rPr>
              <a:t>   1, 2, 3, 4, 5  ,   b 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     1, 2 , 3 , 4 ,5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ouble Brace 3">
            <a:extLst>
              <a:ext uri="{FF2B5EF4-FFF2-40B4-BE49-F238E27FC236}">
                <a16:creationId xmlns:a16="http://schemas.microsoft.com/office/drawing/2014/main" id="{40E72CB1-61FD-4AB7-B3C9-40A35B163C62}"/>
              </a:ext>
            </a:extLst>
          </p:cNvPr>
          <p:cNvSpPr/>
          <p:nvPr/>
        </p:nvSpPr>
        <p:spPr>
          <a:xfrm>
            <a:off x="3844681" y="2109681"/>
            <a:ext cx="1898072" cy="9144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uble Brace 4">
            <a:extLst>
              <a:ext uri="{FF2B5EF4-FFF2-40B4-BE49-F238E27FC236}">
                <a16:creationId xmlns:a16="http://schemas.microsoft.com/office/drawing/2014/main" id="{06D034ED-4AC0-4963-A453-CD9FF9C44A60}"/>
              </a:ext>
            </a:extLst>
          </p:cNvPr>
          <p:cNvSpPr/>
          <p:nvPr/>
        </p:nvSpPr>
        <p:spPr>
          <a:xfrm>
            <a:off x="6863288" y="1998992"/>
            <a:ext cx="2119744" cy="9144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FC75C0-A352-4F12-91AE-0AF768B4F040}"/>
              </a:ext>
            </a:extLst>
          </p:cNvPr>
          <p:cNvCxnSpPr/>
          <p:nvPr/>
        </p:nvCxnSpPr>
        <p:spPr>
          <a:xfrm>
            <a:off x="909205" y="2897332"/>
            <a:ext cx="83128" cy="41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A94DCBA-E51C-47FB-9D7A-9C8E65F5014F}"/>
              </a:ext>
            </a:extLst>
          </p:cNvPr>
          <p:cNvCxnSpPr/>
          <p:nvPr/>
        </p:nvCxnSpPr>
        <p:spPr>
          <a:xfrm flipH="1">
            <a:off x="1343024" y="2846242"/>
            <a:ext cx="138546" cy="401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CDA5916-4309-49CA-9B3C-EF4257B50583}"/>
              </a:ext>
            </a:extLst>
          </p:cNvPr>
          <p:cNvSpPr txBox="1"/>
          <p:nvPr/>
        </p:nvSpPr>
        <p:spPr>
          <a:xfrm>
            <a:off x="391391" y="3217717"/>
            <a:ext cx="218901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>
                <a:latin typeface="Times New Roman"/>
                <a:cs typeface="Times New Roman"/>
              </a:rPr>
              <a:t>промјенљиве</a:t>
            </a:r>
            <a:endParaRPr lang="en-US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C04E330A-D57D-4BFD-B071-479A06A0F85D}"/>
              </a:ext>
            </a:extLst>
          </p:cNvPr>
          <p:cNvSpPr/>
          <p:nvPr/>
        </p:nvSpPr>
        <p:spPr>
          <a:xfrm rot="8520000">
            <a:off x="3846109" y="1338552"/>
            <a:ext cx="2216727" cy="16348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DA557B-2482-495A-885A-24B5BB2DFD50}"/>
              </a:ext>
            </a:extLst>
          </p:cNvPr>
          <p:cNvSpPr txBox="1"/>
          <p:nvPr/>
        </p:nvSpPr>
        <p:spPr>
          <a:xfrm>
            <a:off x="3642014" y="3323359"/>
            <a:ext cx="2743200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Times New Roman"/>
                <a:cs typeface="Times New Roman"/>
              </a:rPr>
              <a:t>вриједности које може узимати промјенљива 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E491CB-C290-4FB4-BFA3-7EA2C18B98DA}"/>
              </a:ext>
            </a:extLst>
          </p:cNvPr>
          <p:cNvSpPr txBox="1"/>
          <p:nvPr/>
        </p:nvSpPr>
        <p:spPr>
          <a:xfrm>
            <a:off x="6708197" y="3272271"/>
            <a:ext cx="2743200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Times New Roman"/>
                <a:cs typeface="Times New Roman"/>
              </a:rPr>
              <a:t>вриједности које може узимати промјенљива b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681BB437-34AA-4B71-84F6-F9E45C58B16B}"/>
              </a:ext>
            </a:extLst>
          </p:cNvPr>
          <p:cNvSpPr/>
          <p:nvPr/>
        </p:nvSpPr>
        <p:spPr>
          <a:xfrm rot="8220000">
            <a:off x="6866404" y="1138859"/>
            <a:ext cx="2258289" cy="181494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8630EA-BF89-4D0F-8DE9-2F4C9B8C548B}"/>
              </a:ext>
            </a:extLst>
          </p:cNvPr>
          <p:cNvSpPr txBox="1"/>
          <p:nvPr/>
        </p:nvSpPr>
        <p:spPr>
          <a:xfrm>
            <a:off x="759402" y="4943475"/>
            <a:ext cx="10792689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Times New Roman"/>
                <a:cs typeface="Times New Roman"/>
              </a:rPr>
              <a:t>Промјенљива је слово које представља (замјењује) било који елемент из неког датог скупа бројева. Дати скуп се </a:t>
            </a:r>
            <a:r>
              <a:rPr lang="en-US" sz="2800" b="1">
                <a:latin typeface="Times New Roman"/>
                <a:cs typeface="Times New Roman"/>
              </a:rPr>
              <a:t>назива скуп (допуштених) вриједности промјенљиве.</a:t>
            </a:r>
            <a:endParaRPr lang="en-US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655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A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7439D-8F92-49E6-92AC-EBB6776A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3" y="762000"/>
            <a:ext cx="10598727" cy="748145"/>
          </a:xfrm>
        </p:spPr>
        <p:txBody>
          <a:bodyPr>
            <a:normAutofit/>
          </a:bodyPr>
          <a:lstStyle/>
          <a:p>
            <a:r>
              <a:rPr lang="en-US" sz="3600">
                <a:latin typeface="Times New Roman"/>
                <a:cs typeface="Times New Roman"/>
              </a:rPr>
              <a:t>                            Задаци из уџбеника: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48D82-7F28-4D40-A928-98995BF92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440" y="1406602"/>
            <a:ext cx="11633675" cy="51767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FFFFFF"/>
                </a:solidFill>
                <a:latin typeface="Times New Roman"/>
                <a:cs typeface="Times New Roman"/>
              </a:rPr>
              <a:t>68. задатак: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Израчунај бројевне вриједности израза 9-X за све могуће </a:t>
            </a:r>
            <a:r>
              <a:rPr lang="en-US">
                <a:solidFill>
                  <a:srgbClr val="FFFFFF"/>
                </a:solidFill>
                <a:latin typeface="Times New Roman"/>
                <a:cs typeface="Times New Roman"/>
              </a:rPr>
              <a:t>вриједности промјенљиве X. Рачунај и запиши то у табели:</a:t>
            </a:r>
          </a:p>
          <a:p>
            <a:pPr marL="0" indent="0">
              <a:buNone/>
            </a:pPr>
            <a:endParaRPr lang="en-US" dirty="0">
              <a:solidFill>
                <a:srgbClr val="FFFFFF">
                  <a:alpha val="70000"/>
                </a:srgb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0E5C3D0-8C7C-48B7-89C2-823E281997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123079"/>
              </p:ext>
            </p:extLst>
          </p:nvPr>
        </p:nvGraphicFramePr>
        <p:xfrm>
          <a:off x="589518" y="3403340"/>
          <a:ext cx="8669500" cy="130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950">
                  <a:extLst>
                    <a:ext uri="{9D8B030D-6E8A-4147-A177-3AD203B41FA5}">
                      <a16:colId xmlns:a16="http://schemas.microsoft.com/office/drawing/2014/main" val="4293424486"/>
                    </a:ext>
                  </a:extLst>
                </a:gridCol>
                <a:gridCol w="866950">
                  <a:extLst>
                    <a:ext uri="{9D8B030D-6E8A-4147-A177-3AD203B41FA5}">
                      <a16:colId xmlns:a16="http://schemas.microsoft.com/office/drawing/2014/main" val="1812947328"/>
                    </a:ext>
                  </a:extLst>
                </a:gridCol>
                <a:gridCol w="866950">
                  <a:extLst>
                    <a:ext uri="{9D8B030D-6E8A-4147-A177-3AD203B41FA5}">
                      <a16:colId xmlns:a16="http://schemas.microsoft.com/office/drawing/2014/main" val="2469803970"/>
                    </a:ext>
                  </a:extLst>
                </a:gridCol>
                <a:gridCol w="866950">
                  <a:extLst>
                    <a:ext uri="{9D8B030D-6E8A-4147-A177-3AD203B41FA5}">
                      <a16:colId xmlns:a16="http://schemas.microsoft.com/office/drawing/2014/main" val="1373855796"/>
                    </a:ext>
                  </a:extLst>
                </a:gridCol>
                <a:gridCol w="866950">
                  <a:extLst>
                    <a:ext uri="{9D8B030D-6E8A-4147-A177-3AD203B41FA5}">
                      <a16:colId xmlns:a16="http://schemas.microsoft.com/office/drawing/2014/main" val="4086437668"/>
                    </a:ext>
                  </a:extLst>
                </a:gridCol>
                <a:gridCol w="866950">
                  <a:extLst>
                    <a:ext uri="{9D8B030D-6E8A-4147-A177-3AD203B41FA5}">
                      <a16:colId xmlns:a16="http://schemas.microsoft.com/office/drawing/2014/main" val="3083407715"/>
                    </a:ext>
                  </a:extLst>
                </a:gridCol>
                <a:gridCol w="866950">
                  <a:extLst>
                    <a:ext uri="{9D8B030D-6E8A-4147-A177-3AD203B41FA5}">
                      <a16:colId xmlns:a16="http://schemas.microsoft.com/office/drawing/2014/main" val="3669471036"/>
                    </a:ext>
                  </a:extLst>
                </a:gridCol>
                <a:gridCol w="866950">
                  <a:extLst>
                    <a:ext uri="{9D8B030D-6E8A-4147-A177-3AD203B41FA5}">
                      <a16:colId xmlns:a16="http://schemas.microsoft.com/office/drawing/2014/main" val="321290269"/>
                    </a:ext>
                  </a:extLst>
                </a:gridCol>
                <a:gridCol w="866950">
                  <a:extLst>
                    <a:ext uri="{9D8B030D-6E8A-4147-A177-3AD203B41FA5}">
                      <a16:colId xmlns:a16="http://schemas.microsoft.com/office/drawing/2014/main" val="2114384093"/>
                    </a:ext>
                  </a:extLst>
                </a:gridCol>
                <a:gridCol w="866950">
                  <a:extLst>
                    <a:ext uri="{9D8B030D-6E8A-4147-A177-3AD203B41FA5}">
                      <a16:colId xmlns:a16="http://schemas.microsoft.com/office/drawing/2014/main" val="268287539"/>
                    </a:ext>
                  </a:extLst>
                </a:gridCol>
              </a:tblGrid>
              <a:tr h="623454"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</a:rPr>
                        <a:t>   X</a:t>
                      </a:r>
                      <a:endParaRPr lang="en-US" sz="240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888644"/>
                  </a:ext>
                </a:extLst>
              </a:tr>
              <a:tr h="680370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Times New Roman"/>
                        </a:rPr>
                        <a:t>9-X</a:t>
                      </a:r>
                      <a:endParaRPr lang="en-US" sz="2800" b="1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17533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F54D9C0-A8CE-4813-91D0-553787F4D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125134"/>
              </p:ext>
            </p:extLst>
          </p:nvPr>
        </p:nvGraphicFramePr>
        <p:xfrm>
          <a:off x="9259018" y="3396011"/>
          <a:ext cx="1791162" cy="1311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03">
                  <a:extLst>
                    <a:ext uri="{9D8B030D-6E8A-4147-A177-3AD203B41FA5}">
                      <a16:colId xmlns:a16="http://schemas.microsoft.com/office/drawing/2014/main" val="2867341429"/>
                    </a:ext>
                  </a:extLst>
                </a:gridCol>
                <a:gridCol w="844759">
                  <a:extLst>
                    <a:ext uri="{9D8B030D-6E8A-4147-A177-3AD203B41FA5}">
                      <a16:colId xmlns:a16="http://schemas.microsoft.com/office/drawing/2014/main" val="293893110"/>
                    </a:ext>
                  </a:extLst>
                </a:gridCol>
              </a:tblGrid>
              <a:tr h="65557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292837"/>
                  </a:ext>
                </a:extLst>
              </a:tr>
              <a:tr h="6555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85571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D81524D-0C0E-4606-B2B2-2804542BF548}"/>
              </a:ext>
            </a:extLst>
          </p:cNvPr>
          <p:cNvSpPr txBox="1"/>
          <p:nvPr/>
        </p:nvSpPr>
        <p:spPr>
          <a:xfrm>
            <a:off x="433137" y="5205663"/>
            <a:ext cx="11258883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Times New Roman"/>
                <a:cs typeface="Times New Roman"/>
              </a:rPr>
              <a:t>У </a:t>
            </a:r>
            <a:r>
              <a:rPr lang="en-US" sz="2800" dirty="0" err="1">
                <a:latin typeface="Times New Roman"/>
                <a:cs typeface="Times New Roman"/>
              </a:rPr>
              <a:t>изразу</a:t>
            </a:r>
            <a:r>
              <a:rPr lang="en-US" sz="2800" dirty="0">
                <a:latin typeface="Times New Roman"/>
                <a:cs typeface="Times New Roman"/>
              </a:rPr>
              <a:t> 9-X </a:t>
            </a:r>
            <a:r>
              <a:rPr lang="en-US" sz="2800" dirty="0" err="1">
                <a:latin typeface="Times New Roman"/>
                <a:cs typeface="Times New Roman"/>
              </a:rPr>
              <a:t>скуп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допустивих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вриједности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промјенљиве</a:t>
            </a:r>
            <a:r>
              <a:rPr lang="en-US" sz="2800" dirty="0">
                <a:latin typeface="Times New Roman"/>
                <a:cs typeface="Times New Roman"/>
              </a:rPr>
              <a:t> X </a:t>
            </a:r>
            <a:r>
              <a:rPr lang="en-US" sz="2800" dirty="0" err="1">
                <a:latin typeface="Times New Roman"/>
                <a:cs typeface="Times New Roman"/>
              </a:rPr>
              <a:t>је</a:t>
            </a:r>
            <a:endParaRPr lang="en-US" sz="2800" dirty="0">
              <a:latin typeface="Times New Roman"/>
              <a:cs typeface="Times New Roman"/>
            </a:endParaRPr>
          </a:p>
          <a:p>
            <a:endParaRPr lang="en-US" sz="2800" dirty="0">
              <a:latin typeface="Times New Roman"/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0, 1 ,2, 3, 4, 5, 6, 7, 8, 9   </a:t>
            </a:r>
            <a:r>
              <a:rPr lang="en-US" sz="2800" dirty="0" err="1">
                <a:latin typeface="Times New Roman"/>
                <a:cs typeface="Times New Roman"/>
              </a:rPr>
              <a:t>што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записујемо</a:t>
            </a:r>
            <a:r>
              <a:rPr lang="en-US" sz="2800" dirty="0">
                <a:latin typeface="Times New Roman"/>
                <a:cs typeface="Times New Roman"/>
              </a:rPr>
              <a:t> X </a:t>
            </a:r>
            <a:r>
              <a:rPr lang="en-US" sz="2800" dirty="0">
                <a:ea typeface="+mn-lt"/>
                <a:cs typeface="+mn-lt"/>
              </a:rPr>
              <a:t>ϵ</a:t>
            </a:r>
            <a:r>
              <a:rPr lang="en-US" sz="2800" dirty="0">
                <a:latin typeface="Times New Roman"/>
                <a:cs typeface="Times New Roman"/>
              </a:rPr>
              <a:t>   0, 1, 2, 3, 4, 5, 6, 7, 8, 9</a:t>
            </a:r>
          </a:p>
        </p:txBody>
      </p:sp>
      <p:sp>
        <p:nvSpPr>
          <p:cNvPr id="8" name="Double Brace 7">
            <a:extLst>
              <a:ext uri="{FF2B5EF4-FFF2-40B4-BE49-F238E27FC236}">
                <a16:creationId xmlns:a16="http://schemas.microsoft.com/office/drawing/2014/main" id="{0E8A8BAF-1D5A-4138-90AD-AD7B99A1E1A0}"/>
              </a:ext>
            </a:extLst>
          </p:cNvPr>
          <p:cNvSpPr/>
          <p:nvPr/>
        </p:nvSpPr>
        <p:spPr>
          <a:xfrm>
            <a:off x="436793" y="5815096"/>
            <a:ext cx="3689683" cy="90905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uble Brace 8">
            <a:extLst>
              <a:ext uri="{FF2B5EF4-FFF2-40B4-BE49-F238E27FC236}">
                <a16:creationId xmlns:a16="http://schemas.microsoft.com/office/drawing/2014/main" id="{BDB20407-2CF5-471E-A995-8AECB17CC60B}"/>
              </a:ext>
            </a:extLst>
          </p:cNvPr>
          <p:cNvSpPr/>
          <p:nvPr/>
        </p:nvSpPr>
        <p:spPr>
          <a:xfrm>
            <a:off x="7210405" y="5810918"/>
            <a:ext cx="3769893" cy="90905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A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5D5C5-44B3-4013-AEBA-3056C799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373895" cy="641685"/>
          </a:xfrm>
        </p:spPr>
        <p:txBody>
          <a:bodyPr/>
          <a:lstStyle/>
          <a:p>
            <a:r>
              <a:rPr lang="en-US" sz="2800">
                <a:latin typeface="Times New Roman"/>
                <a:cs typeface="Times New Roman"/>
              </a:rPr>
              <a:t>69. задатак: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0EA3D-828E-4AF8-8C99-189358FFD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8082"/>
            <a:ext cx="10614527" cy="10405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Попуни</a:t>
            </a:r>
            <a:r>
              <a:rPr lang="en-US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таблицу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FFFF">
                  <a:alpha val="70000"/>
                </a:srgb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4A51A5F-F645-4E88-B150-21AB4ED7A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255705"/>
              </p:ext>
            </p:extLst>
          </p:nvPr>
        </p:nvGraphicFramePr>
        <p:xfrm>
          <a:off x="812647" y="2932868"/>
          <a:ext cx="10272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075">
                  <a:extLst>
                    <a:ext uri="{9D8B030D-6E8A-4147-A177-3AD203B41FA5}">
                      <a16:colId xmlns:a16="http://schemas.microsoft.com/office/drawing/2014/main" val="661441635"/>
                    </a:ext>
                  </a:extLst>
                </a:gridCol>
                <a:gridCol w="1284075">
                  <a:extLst>
                    <a:ext uri="{9D8B030D-6E8A-4147-A177-3AD203B41FA5}">
                      <a16:colId xmlns:a16="http://schemas.microsoft.com/office/drawing/2014/main" val="1615510215"/>
                    </a:ext>
                  </a:extLst>
                </a:gridCol>
                <a:gridCol w="1284075">
                  <a:extLst>
                    <a:ext uri="{9D8B030D-6E8A-4147-A177-3AD203B41FA5}">
                      <a16:colId xmlns:a16="http://schemas.microsoft.com/office/drawing/2014/main" val="1176343597"/>
                    </a:ext>
                  </a:extLst>
                </a:gridCol>
                <a:gridCol w="1284075">
                  <a:extLst>
                    <a:ext uri="{9D8B030D-6E8A-4147-A177-3AD203B41FA5}">
                      <a16:colId xmlns:a16="http://schemas.microsoft.com/office/drawing/2014/main" val="313039833"/>
                    </a:ext>
                  </a:extLst>
                </a:gridCol>
                <a:gridCol w="1284075">
                  <a:extLst>
                    <a:ext uri="{9D8B030D-6E8A-4147-A177-3AD203B41FA5}">
                      <a16:colId xmlns:a16="http://schemas.microsoft.com/office/drawing/2014/main" val="2555636867"/>
                    </a:ext>
                  </a:extLst>
                </a:gridCol>
                <a:gridCol w="1284075">
                  <a:extLst>
                    <a:ext uri="{9D8B030D-6E8A-4147-A177-3AD203B41FA5}">
                      <a16:colId xmlns:a16="http://schemas.microsoft.com/office/drawing/2014/main" val="2798410917"/>
                    </a:ext>
                  </a:extLst>
                </a:gridCol>
                <a:gridCol w="1284075">
                  <a:extLst>
                    <a:ext uri="{9D8B030D-6E8A-4147-A177-3AD203B41FA5}">
                      <a16:colId xmlns:a16="http://schemas.microsoft.com/office/drawing/2014/main" val="2425972820"/>
                    </a:ext>
                  </a:extLst>
                </a:gridCol>
                <a:gridCol w="1284075">
                  <a:extLst>
                    <a:ext uri="{9D8B030D-6E8A-4147-A177-3AD203B41FA5}">
                      <a16:colId xmlns:a16="http://schemas.microsoft.com/office/drawing/2014/main" val="4228344811"/>
                    </a:ext>
                  </a:extLst>
                </a:gridCol>
              </a:tblGrid>
              <a:tr h="45114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100 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467379"/>
                  </a:ext>
                </a:extLst>
              </a:tr>
              <a:tr h="451149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y+15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1 515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3 015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8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5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A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37B6-D01F-401A-82BE-D4A65704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277981"/>
          </a:xfrm>
        </p:spPr>
        <p:txBody>
          <a:bodyPr/>
          <a:lstStyle/>
          <a:p>
            <a:r>
              <a:rPr lang="en-US" sz="2800" dirty="0">
                <a:latin typeface="Times New Roman"/>
                <a:cs typeface="Times New Roman"/>
              </a:rPr>
              <a:t>71. </a:t>
            </a:r>
            <a:r>
              <a:rPr lang="en-US" sz="2800" dirty="0" err="1">
                <a:latin typeface="Times New Roman"/>
                <a:cs typeface="Times New Roman"/>
              </a:rPr>
              <a:t>задатак</a:t>
            </a:r>
            <a:r>
              <a:rPr lang="en-US" sz="2800" dirty="0">
                <a:latin typeface="Times New Roman"/>
                <a:cs typeface="Times New Roman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759B3-9664-47EA-988F-ED749F79A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8" y="2039981"/>
            <a:ext cx="10589172" cy="79781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У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сљедећој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табели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одреди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вриједности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израза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x + y и 17 - (x + 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за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дате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/>
                <a:cs typeface="Times New Roman"/>
              </a:rPr>
              <a:t>вриједности</a:t>
            </a:r>
            <a:r>
              <a:rPr lang="en-US" dirty="0">
                <a:solidFill>
                  <a:srgbClr val="FFFFFF"/>
                </a:solidFill>
                <a:latin typeface="Times New Roman"/>
                <a:cs typeface="Times New Roman"/>
              </a:rPr>
              <a:t> x и y</a:t>
            </a:r>
            <a:r>
              <a:rPr lang="en-US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sr-Cyrl-RS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endParaRPr lang="sr-Cyrl-RS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rgbClr val="FFFFFF">
                  <a:alpha val="70000"/>
                </a:srgb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475102D-2F55-441F-A0CF-93F325DBD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656650"/>
              </p:ext>
            </p:extLst>
          </p:nvPr>
        </p:nvGraphicFramePr>
        <p:xfrm>
          <a:off x="940109" y="3523593"/>
          <a:ext cx="221261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618">
                  <a:extLst>
                    <a:ext uri="{9D8B030D-6E8A-4147-A177-3AD203B41FA5}">
                      <a16:colId xmlns:a16="http://schemas.microsoft.com/office/drawing/2014/main" val="2240565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9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325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x+y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0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/>
                        </a:rPr>
                        <a:t>17-(</a:t>
                      </a:r>
                      <a:r>
                        <a:rPr lang="en-US" sz="2400" b="1" dirty="0" err="1">
                          <a:latin typeface="Times New Roman"/>
                        </a:rPr>
                        <a:t>x+y</a:t>
                      </a:r>
                      <a:r>
                        <a:rPr lang="en-US" sz="2400" b="1" dirty="0">
                          <a:latin typeface="Times New Roman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51312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2D803B1-30DC-49C4-9AB2-B7F0A87BB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725558"/>
              </p:ext>
            </p:extLst>
          </p:nvPr>
        </p:nvGraphicFramePr>
        <p:xfrm>
          <a:off x="3152727" y="3523593"/>
          <a:ext cx="81686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864">
                  <a:extLst>
                    <a:ext uri="{9D8B030D-6E8A-4147-A177-3AD203B41FA5}">
                      <a16:colId xmlns:a16="http://schemas.microsoft.com/office/drawing/2014/main" val="1128719614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3170109724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366175329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770112826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3084521992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2485978606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576985642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490725788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2029736579"/>
                    </a:ext>
                  </a:extLst>
                </a:gridCol>
                <a:gridCol w="816864">
                  <a:extLst>
                    <a:ext uri="{9D8B030D-6E8A-4147-A177-3AD203B41FA5}">
                      <a16:colId xmlns:a16="http://schemas.microsoft.com/office/drawing/2014/main" val="384534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060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676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C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50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969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2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A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32CA6D-9AB3-48C7-98C3-65001BFF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007" y="591990"/>
            <a:ext cx="5778777" cy="646981"/>
          </a:xfrm>
        </p:spPr>
        <p:txBody>
          <a:bodyPr anchor="t">
            <a:norm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  </a:t>
            </a:r>
            <a:r>
              <a:rPr lang="en-US" sz="3600" dirty="0" err="1">
                <a:latin typeface="Times New Roman"/>
                <a:cs typeface="Times New Roman"/>
              </a:rPr>
              <a:t>Задатак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за</a:t>
            </a:r>
            <a:r>
              <a:rPr lang="en-US" sz="3600" dirty="0">
                <a:latin typeface="Times New Roman"/>
                <a:cs typeface="Times New Roman"/>
              </a:rPr>
              <a:t> самосталан рад:</a:t>
            </a:r>
          </a:p>
        </p:txBody>
      </p:sp>
      <p:sp>
        <p:nvSpPr>
          <p:cNvPr id="16" name="Freeform: Shape 19">
            <a:extLst>
              <a:ext uri="{FF2B5EF4-FFF2-40B4-BE49-F238E27FC236}">
                <a16:creationId xmlns:a16="http://schemas.microsoft.com/office/drawing/2014/main" id="{87733DA8-1BFC-4737-831B-54DCFE42D6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76836" y="-776836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7836A85-E2B0-48DE-B9E5-8C01D3C9C5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9090" y="1040564"/>
            <a:ext cx="4337540" cy="5817436"/>
          </a:xfrm>
          <a:custGeom>
            <a:avLst/>
            <a:gdLst>
              <a:gd name="connsiteX0" fmla="*/ 3175347 w 4337540"/>
              <a:gd name="connsiteY0" fmla="*/ 710 h 5817436"/>
              <a:gd name="connsiteX1" fmla="*/ 3972229 w 4337540"/>
              <a:gd name="connsiteY1" fmla="*/ 94304 h 5817436"/>
              <a:gd name="connsiteX2" fmla="*/ 4337540 w 4337540"/>
              <a:gd name="connsiteY2" fmla="*/ 181400 h 5817436"/>
              <a:gd name="connsiteX3" fmla="*/ 4337540 w 4337540"/>
              <a:gd name="connsiteY3" fmla="*/ 5817436 h 5817436"/>
              <a:gd name="connsiteX4" fmla="*/ 1006557 w 4337540"/>
              <a:gd name="connsiteY4" fmla="*/ 5817436 h 5817436"/>
              <a:gd name="connsiteX5" fmla="*/ 866510 w 4337540"/>
              <a:gd name="connsiteY5" fmla="*/ 5609583 h 5817436"/>
              <a:gd name="connsiteX6" fmla="*/ 351747 w 4337540"/>
              <a:gd name="connsiteY6" fmla="*/ 2263621 h 5817436"/>
              <a:gd name="connsiteX7" fmla="*/ 1381666 w 4337540"/>
              <a:gd name="connsiteY7" fmla="*/ 845238 h 5817436"/>
              <a:gd name="connsiteX8" fmla="*/ 2751595 w 4337540"/>
              <a:gd name="connsiteY8" fmla="*/ 47742 h 5817436"/>
              <a:gd name="connsiteX9" fmla="*/ 3175347 w 4337540"/>
              <a:gd name="connsiteY9" fmla="*/ 710 h 581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37540" h="5817436">
                <a:moveTo>
                  <a:pt x="3175347" y="710"/>
                </a:moveTo>
                <a:cubicBezTo>
                  <a:pt x="3421493" y="-5064"/>
                  <a:pt x="3686120" y="24227"/>
                  <a:pt x="3972229" y="94304"/>
                </a:cubicBezTo>
                <a:lnTo>
                  <a:pt x="4337540" y="181400"/>
                </a:lnTo>
                <a:lnTo>
                  <a:pt x="4337540" y="5817436"/>
                </a:lnTo>
                <a:lnTo>
                  <a:pt x="1006557" y="5817436"/>
                </a:lnTo>
                <a:lnTo>
                  <a:pt x="866510" y="5609583"/>
                </a:lnTo>
                <a:cubicBezTo>
                  <a:pt x="140071" y="4515211"/>
                  <a:pt x="-376405" y="3480830"/>
                  <a:pt x="351747" y="2263621"/>
                </a:cubicBezTo>
                <a:cubicBezTo>
                  <a:pt x="664977" y="1739861"/>
                  <a:pt x="994988" y="1240809"/>
                  <a:pt x="1381666" y="845238"/>
                </a:cubicBezTo>
                <a:cubicBezTo>
                  <a:pt x="1768346" y="449669"/>
                  <a:pt x="2211693" y="157580"/>
                  <a:pt x="2751595" y="47742"/>
                </a:cubicBezTo>
                <a:cubicBezTo>
                  <a:pt x="2886624" y="20264"/>
                  <a:pt x="3027659" y="4175"/>
                  <a:pt x="3175347" y="71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3165769-7A47-4E0F-825D-AF1179DF6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82642" flipH="1">
            <a:off x="7133961" y="946220"/>
            <a:ext cx="5867664" cy="5317986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  <a:gd name="connsiteX0" fmla="*/ 0 w 1085312"/>
              <a:gd name="connsiteY0" fmla="*/ 0 h 2441440"/>
              <a:gd name="connsiteX1" fmla="*/ 53089 w 1085312"/>
              <a:gd name="connsiteY1" fmla="*/ 4542 h 2441440"/>
              <a:gd name="connsiteX2" fmla="*/ 790077 w 1085312"/>
              <a:gd name="connsiteY2" fmla="*/ 872756 h 2441440"/>
              <a:gd name="connsiteX3" fmla="*/ 1085252 w 1085312"/>
              <a:gd name="connsiteY3" fmla="*/ 1943649 h 2441440"/>
              <a:gd name="connsiteX4" fmla="*/ 1064832 w 1085312"/>
              <a:gd name="connsiteY4" fmla="*/ 2198094 h 2441440"/>
              <a:gd name="connsiteX5" fmla="*/ 1043734 w 1085312"/>
              <a:gd name="connsiteY5" fmla="*/ 2315675 h 2441440"/>
              <a:gd name="connsiteX6" fmla="*/ 59456 w 1085312"/>
              <a:gd name="connsiteY6" fmla="*/ 2441440 h 2441440"/>
              <a:gd name="connsiteX0" fmla="*/ 0 w 1085312"/>
              <a:gd name="connsiteY0" fmla="*/ 0 h 2315675"/>
              <a:gd name="connsiteX1" fmla="*/ 53089 w 1085312"/>
              <a:gd name="connsiteY1" fmla="*/ 4542 h 2315675"/>
              <a:gd name="connsiteX2" fmla="*/ 790077 w 1085312"/>
              <a:gd name="connsiteY2" fmla="*/ 872756 h 2315675"/>
              <a:gd name="connsiteX3" fmla="*/ 1085252 w 1085312"/>
              <a:gd name="connsiteY3" fmla="*/ 1943649 h 2315675"/>
              <a:gd name="connsiteX4" fmla="*/ 1064832 w 1085312"/>
              <a:gd name="connsiteY4" fmla="*/ 2198094 h 2315675"/>
              <a:gd name="connsiteX5" fmla="*/ 1043734 w 1085312"/>
              <a:gd name="connsiteY5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312" h="2315675">
                <a:moveTo>
                  <a:pt x="0" y="0"/>
                </a:move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B23F5-B3AB-43D6-82D6-0264FC1A7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12" y="1238971"/>
            <a:ext cx="10793078" cy="19246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/>
                <a:cs typeface="Times New Roman"/>
              </a:rPr>
              <a:t>Драги ученици, </a:t>
            </a:r>
            <a:endParaRPr lang="ru-RU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/>
                <a:cs typeface="Times New Roman"/>
              </a:rPr>
              <a:t>За домаћу задаћу потребно је да одаберете и урадите по </a:t>
            </a:r>
            <a:r>
              <a:rPr lang="sr-Latn-BA" dirty="0" smtClean="0">
                <a:latin typeface="Times New Roman"/>
                <a:cs typeface="Times New Roman"/>
              </a:rPr>
              <a:t>2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задатка  из уџебеника </a:t>
            </a:r>
            <a:r>
              <a:rPr lang="ru-RU" dirty="0" smtClean="0">
                <a:latin typeface="Times New Roman"/>
                <a:cs typeface="Times New Roman"/>
              </a:rPr>
              <a:t>са</a:t>
            </a:r>
            <a:r>
              <a:rPr lang="sr-Latn-BA" dirty="0" smtClean="0">
                <a:latin typeface="Times New Roman"/>
                <a:cs typeface="Times New Roman"/>
              </a:rPr>
              <a:t> 77. </a:t>
            </a:r>
            <a:r>
              <a:rPr lang="ru-RU" dirty="0" smtClean="0">
                <a:latin typeface="Times New Roman"/>
                <a:cs typeface="Times New Roman"/>
              </a:rPr>
              <a:t>стране </a:t>
            </a:r>
            <a:r>
              <a:rPr lang="ru-RU" dirty="0">
                <a:latin typeface="Times New Roman"/>
                <a:cs typeface="Times New Roman"/>
              </a:rPr>
              <a:t>у складу са својим тренутним нивоом знања </a:t>
            </a:r>
            <a:r>
              <a:rPr lang="ru-RU" dirty="0" smtClean="0">
                <a:latin typeface="Times New Roman"/>
                <a:cs typeface="Times New Roman"/>
              </a:rPr>
              <a:t>Ко </a:t>
            </a:r>
            <a:r>
              <a:rPr lang="ru-RU" dirty="0">
                <a:latin typeface="Times New Roman"/>
                <a:cs typeface="Times New Roman"/>
              </a:rPr>
              <a:t>жели може да уради и преостале задатке!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r-Cyrl-RS" dirty="0" smtClean="0">
                <a:solidFill>
                  <a:srgbClr val="FFFF00">
                    <a:alpha val="70000"/>
                  </a:srgbClr>
                </a:solidFill>
                <a:latin typeface="Times New Roman"/>
                <a:cs typeface="Times New Roman"/>
              </a:rPr>
              <a:t>Срећно вјежбање!</a:t>
            </a:r>
            <a:endParaRPr lang="en-US" dirty="0">
              <a:solidFill>
                <a:srgbClr val="FFFF00">
                  <a:alpha val="70000"/>
                </a:srgbClr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785" y="3888828"/>
            <a:ext cx="3352277" cy="252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319</Words>
  <Application>Microsoft Office PowerPoint</Application>
  <PresentationFormat>Widescreen</PresentationFormat>
  <Paragraphs>113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Avenir Next LT Pro Light</vt:lpstr>
      <vt:lpstr>Sitka Subheading</vt:lpstr>
      <vt:lpstr>Times New Roman</vt:lpstr>
      <vt:lpstr>PebbleVTI</vt:lpstr>
      <vt:lpstr>Изрази са сабирањем и одузимањем који садрже промјенљиву</vt:lpstr>
      <vt:lpstr>Посматрајмо изразе у којима се поред  бројева, знакова за операције сабирања и одузимања појављују и слова.</vt:lpstr>
      <vt:lpstr>У математици се често користе слова (или неки симболи) као ознака за неке математичке објекте (бројеве, фигуре, скупове итд.) Употребљена слова зову се промјенљиве.</vt:lpstr>
      <vt:lpstr>                            Задаци из уџбеника:</vt:lpstr>
      <vt:lpstr>69. задатак:</vt:lpstr>
      <vt:lpstr>71. задатак:</vt:lpstr>
      <vt:lpstr>  Задатак за самосталан рад: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</dc:creator>
  <cp:lastModifiedBy>SUZA</cp:lastModifiedBy>
  <cp:revision>831</cp:revision>
  <dcterms:created xsi:type="dcterms:W3CDTF">2020-11-11T13:33:12Z</dcterms:created>
  <dcterms:modified xsi:type="dcterms:W3CDTF">2020-11-12T19:52:59Z</dcterms:modified>
</cp:coreProperties>
</file>