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83E2-04F0-474C-9A95-14E734694A0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D59B9F1-DB2C-4DC5-82E3-2D7F3C393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8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83E2-04F0-474C-9A95-14E734694A0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59B9F1-DB2C-4DC5-82E3-2D7F3C393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7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83E2-04F0-474C-9A95-14E734694A0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59B9F1-DB2C-4DC5-82E3-2D7F3C393AD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2796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83E2-04F0-474C-9A95-14E734694A0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59B9F1-DB2C-4DC5-82E3-2D7F3C393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59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83E2-04F0-474C-9A95-14E734694A0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59B9F1-DB2C-4DC5-82E3-2D7F3C393AD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879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83E2-04F0-474C-9A95-14E734694A0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59B9F1-DB2C-4DC5-82E3-2D7F3C393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15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83E2-04F0-474C-9A95-14E734694A0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B9F1-DB2C-4DC5-82E3-2D7F3C393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286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83E2-04F0-474C-9A95-14E734694A0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B9F1-DB2C-4DC5-82E3-2D7F3C393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83E2-04F0-474C-9A95-14E734694A0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B9F1-DB2C-4DC5-82E3-2D7F3C393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46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83E2-04F0-474C-9A95-14E734694A0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59B9F1-DB2C-4DC5-82E3-2D7F3C393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70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83E2-04F0-474C-9A95-14E734694A0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D59B9F1-DB2C-4DC5-82E3-2D7F3C393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919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83E2-04F0-474C-9A95-14E734694A0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D59B9F1-DB2C-4DC5-82E3-2D7F3C393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985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83E2-04F0-474C-9A95-14E734694A0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B9F1-DB2C-4DC5-82E3-2D7F3C393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83E2-04F0-474C-9A95-14E734694A0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B9F1-DB2C-4DC5-82E3-2D7F3C393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3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83E2-04F0-474C-9A95-14E734694A0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9B9F1-DB2C-4DC5-82E3-2D7F3C393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44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83E2-04F0-474C-9A95-14E734694A0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59B9F1-DB2C-4DC5-82E3-2D7F3C393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398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1783E2-04F0-474C-9A95-14E734694A07}" type="datetimeFigureOut">
              <a:rPr lang="en-US" smtClean="0"/>
              <a:t>11/18/2020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D59B9F1-DB2C-4DC5-82E3-2D7F3C393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40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1467F-7EE5-4FEB-A00A-4DA55441EC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5114" y="0"/>
            <a:ext cx="5782716" cy="2150719"/>
          </a:xfrm>
          <a:noFill/>
        </p:spPr>
        <p:txBody>
          <a:bodyPr anchor="ctr">
            <a:normAutofit fontScale="90000"/>
          </a:bodyPr>
          <a:lstStyle/>
          <a:p>
            <a:pPr algn="ctr"/>
            <a:r>
              <a:rPr lang="sr-Cyrl-RS" sz="3600" dirty="0">
                <a:solidFill>
                  <a:srgbClr val="0070C0"/>
                </a:solidFill>
              </a:rPr>
              <a:t>         </a:t>
            </a:r>
            <a:r>
              <a:rPr lang="sr-Cyrl-RS" sz="60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br>
              <a:rPr lang="sr-Latn-BA" sz="4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Latn-BA" sz="4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 </a:t>
            </a:r>
            <a:r>
              <a:rPr lang="sr-Cyrl-BA" sz="4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разред</a:t>
            </a:r>
            <a:r>
              <a:rPr lang="sr-Cyrl-RS" sz="4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8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D8E4B1-D67F-441D-9982-F61E525F90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49600" y="3066474"/>
            <a:ext cx="5273964" cy="2444784"/>
          </a:xfrm>
          <a:noFill/>
        </p:spPr>
        <p:txBody>
          <a:bodyPr>
            <a:normAutofit/>
          </a:bodyPr>
          <a:lstStyle/>
          <a:p>
            <a:pPr algn="ctr"/>
            <a:r>
              <a:rPr lang="sr-Cyrl-RS" sz="48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Сталност збира</a:t>
            </a:r>
            <a:endParaRPr lang="en-US" sz="48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00" name="Picture 4" descr="Numbers Illustration, Mathematics Number #1935076 - PNG Images - PNGio">
            <a:extLst>
              <a:ext uri="{FF2B5EF4-FFF2-40B4-BE49-F238E27FC236}">
                <a16:creationId xmlns:a16="http://schemas.microsoft.com/office/drawing/2014/main" id="{92BBAD4B-02C3-44B4-8CF4-8AD6B8B924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5515" y="4518923"/>
            <a:ext cx="24384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418802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BD48F-EC04-42AE-A9C7-3E1821C73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4000" dirty="0">
                <a:latin typeface="Arial" panose="020B0604020202020204" pitchFamily="34" charset="0"/>
                <a:cs typeface="Arial" panose="020B0604020202020204" pitchFamily="34" charset="0"/>
              </a:rPr>
              <a:t>Понављање са претходног часа: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0D777-020A-4FB0-AC6D-7788658FE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Збир се неће промијенити ако се један сабирак повећа за неки број, а други сабирак смањи за исти број.</a:t>
            </a:r>
          </a:p>
          <a:p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Ово својство сталности (непромјенљивости) збира користи се за лакше и брже рачунање.</a:t>
            </a:r>
          </a:p>
          <a:p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задацима један сабирак зао</a:t>
            </a:r>
            <a:r>
              <a:rPr lang="sr-Cyrl-BA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кружујемо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стотину и тако лакше рачунамо.</a:t>
            </a:r>
          </a:p>
          <a:p>
            <a:pPr marL="0" indent="0">
              <a:buNone/>
            </a:pP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примјер:</a:t>
            </a:r>
          </a:p>
          <a:p>
            <a:pPr marL="0" indent="0">
              <a:buNone/>
            </a:pPr>
            <a:r>
              <a:rPr lang="sr-Cyrl-R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450 + 376 = (450 + 50) + (376 – 50) =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</a:t>
            </a:r>
            <a:r>
              <a:rPr lang="sr-Cyrl-R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+ 326 = 826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4860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EE97E-A0E5-4322-999B-BF5EDE670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3688" y="143161"/>
            <a:ext cx="8911687" cy="1280890"/>
          </a:xfrm>
        </p:spPr>
        <p:txBody>
          <a:bodyPr/>
          <a:lstStyle/>
          <a:p>
            <a:pPr algn="ctr"/>
            <a:r>
              <a:rPr lang="sr-Cyrl-RS" dirty="0">
                <a:latin typeface="Arial" panose="020B0604020202020204" pitchFamily="34" charset="0"/>
                <a:cs typeface="Arial" panose="020B0604020202020204" pitchFamily="34" charset="0"/>
              </a:rPr>
              <a:t>Задаци за вјежбу: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4DB58-E439-42E5-A4B0-A33ACA7588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5098" y="783606"/>
            <a:ext cx="8607972" cy="3432859"/>
          </a:xfrm>
        </p:spPr>
        <p:txBody>
          <a:bodyPr/>
          <a:lstStyle/>
          <a:p>
            <a:r>
              <a:rPr lang="sr-Cyrl-RS" sz="2400" dirty="0"/>
              <a:t>1. 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Израчунај заокруживањем: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390 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+ 374 = (390 + 10) + (374 – 10) =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 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+ 364 = 764</a:t>
            </a:r>
          </a:p>
          <a:p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278 + 580 = (278 – 20) + (580 + 20) = 258 +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600 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= 858</a:t>
            </a:r>
          </a:p>
          <a:p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370 + 358 = (370 + 30) + (358 – 30) =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400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 + 328 = 728</a:t>
            </a:r>
          </a:p>
          <a:p>
            <a:endParaRPr lang="en-US" dirty="0"/>
          </a:p>
        </p:txBody>
      </p:sp>
      <p:pic>
        <p:nvPicPr>
          <p:cNvPr id="1026" name="Picture 2" descr="Volonterski Centar Istra : Malo brojeva iz svijeta volontera">
            <a:extLst>
              <a:ext uri="{FF2B5EF4-FFF2-40B4-BE49-F238E27FC236}">
                <a16:creationId xmlns:a16="http://schemas.microsoft.com/office/drawing/2014/main" id="{7446B033-B165-443B-A037-6AB15CCA6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959" y="3960326"/>
            <a:ext cx="2926693" cy="2576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4838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3B81E-08F5-4BE6-9B90-AC5E685C6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145" y="787499"/>
            <a:ext cx="9740467" cy="5336209"/>
          </a:xfrm>
        </p:spPr>
        <p:txBody>
          <a:bodyPr>
            <a:normAutofit/>
          </a:bodyPr>
          <a:lstStyle/>
          <a:p>
            <a:r>
              <a:rPr lang="sr-Cyrl-RS" sz="2400" dirty="0"/>
              <a:t>2. 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На основу прве једнакости одреди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у примјерима:</a:t>
            </a:r>
            <a:endParaRPr lang="sr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r-Cyrl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  а)    </a:t>
            </a:r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420 + 230 = 650</a:t>
            </a:r>
          </a:p>
          <a:p>
            <a:pPr marL="0" indent="0">
              <a:buNone/>
            </a:pP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         500 + (230 –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x) 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= 650,  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sr-Latn-BA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  <a:p>
            <a:pPr marL="0" indent="0">
              <a:buNone/>
            </a:pP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         (420 +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) + 200 = 650, 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</a:t>
            </a:r>
          </a:p>
          <a:p>
            <a:pPr marL="0" indent="0">
              <a:buNone/>
            </a:pPr>
            <a:endParaRPr lang="sr-Cyrl-R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  б)    </a:t>
            </a:r>
            <a:r>
              <a:rPr lang="sr-Cyrl-RS" sz="2400" b="1" dirty="0">
                <a:latin typeface="Arial" panose="020B0604020202020204" pitchFamily="34" charset="0"/>
                <a:cs typeface="Arial" panose="020B0604020202020204" pitchFamily="34" charset="0"/>
              </a:rPr>
              <a:t>597 + 214 = 811</a:t>
            </a:r>
          </a:p>
          <a:p>
            <a:pPr marL="0" indent="0">
              <a:buNone/>
            </a:pP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         (597 +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) + 200 = 811,  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  <a:p>
            <a:pPr marL="0" indent="0">
              <a:buNone/>
            </a:pP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         600 + (214 –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) = 811, 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 y</a:t>
            </a:r>
            <a:r>
              <a:rPr lang="sr-Cyrl-RS" sz="2400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sr-Cyrl-RS" sz="2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>
              <a:buNone/>
            </a:pPr>
            <a:endParaRPr lang="sr-Cyrl-RS" dirty="0"/>
          </a:p>
        </p:txBody>
      </p:sp>
      <p:pic>
        <p:nvPicPr>
          <p:cNvPr id="2050" name="Picture 2" descr="Facebook">
            <a:extLst>
              <a:ext uri="{FF2B5EF4-FFF2-40B4-BE49-F238E27FC236}">
                <a16:creationId xmlns:a16="http://schemas.microsoft.com/office/drawing/2014/main" id="{9A472FFE-AB45-4C96-84B0-A5BD22002C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443" y="3272779"/>
            <a:ext cx="3413557" cy="3585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514904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9AEF6-60D3-4A15-84FF-BDD9118C1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  <a:t>Задаци за самосталан рад</a:t>
            </a:r>
            <a:br>
              <a:rPr lang="sr-Cyrl-BA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r-Cyrl-BA" dirty="0"/>
            </a:br>
            <a:br>
              <a:rPr lang="sr-Cyrl-BA" dirty="0"/>
            </a:br>
            <a:r>
              <a:rPr lang="sr-Cyrl-BA" dirty="0"/>
              <a:t>    </a:t>
            </a:r>
            <a:r>
              <a:rPr lang="sr-Cyrl-BA" sz="2700" dirty="0">
                <a:latin typeface="Arial" panose="020B0604020202020204" pitchFamily="34" charset="0"/>
                <a:cs typeface="Arial" panose="020B0604020202020204" pitchFamily="34" charset="0"/>
              </a:rPr>
              <a:t>Заокружи на стотине и израчунај збир примјеном својства</a:t>
            </a:r>
            <a:br>
              <a:rPr lang="sr-Cyrl-B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2700" dirty="0">
                <a:latin typeface="Arial" panose="020B0604020202020204" pitchFamily="34" charset="0"/>
                <a:cs typeface="Arial" panose="020B0604020202020204" pitchFamily="34" charset="0"/>
              </a:rPr>
              <a:t>     сталности збира:</a:t>
            </a:r>
            <a:br>
              <a:rPr lang="sr-Cyrl-B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sr-Cyrl-B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2700" dirty="0">
                <a:latin typeface="Arial" panose="020B0604020202020204" pitchFamily="34" charset="0"/>
                <a:cs typeface="Arial" panose="020B0604020202020204" pitchFamily="34" charset="0"/>
              </a:rPr>
              <a:t>       590 + 274 =</a:t>
            </a:r>
            <a:br>
              <a:rPr lang="sr-Cyrl-B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2700" dirty="0">
                <a:latin typeface="Arial" panose="020B0604020202020204" pitchFamily="34" charset="0"/>
                <a:cs typeface="Arial" panose="020B0604020202020204" pitchFamily="34" charset="0"/>
              </a:rPr>
              <a:t>       429 + 170 =</a:t>
            </a:r>
            <a:br>
              <a:rPr lang="sr-Cyrl-B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2700" dirty="0">
                <a:latin typeface="Arial" panose="020B0604020202020204" pitchFamily="34" charset="0"/>
                <a:cs typeface="Arial" panose="020B0604020202020204" pitchFamily="34" charset="0"/>
              </a:rPr>
              <a:t>       421 + 348 =</a:t>
            </a:r>
            <a:br>
              <a:rPr lang="sr-Cyrl-B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2700" dirty="0">
                <a:latin typeface="Arial" panose="020B0604020202020204" pitchFamily="34" charset="0"/>
                <a:cs typeface="Arial" panose="020B0604020202020204" pitchFamily="34" charset="0"/>
              </a:rPr>
              <a:t>       458 + 320 =</a:t>
            </a:r>
            <a:br>
              <a:rPr lang="sr-Cyrl-BA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BA" sz="2700" dirty="0">
                <a:latin typeface="Arial" panose="020B0604020202020204" pitchFamily="34" charset="0"/>
                <a:cs typeface="Arial" panose="020B0604020202020204" pitchFamily="34" charset="0"/>
              </a:rPr>
              <a:t>       329 + 170 =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Counting Numbers With Kids On Balloons Illustration Royalty Free Cliparts,  Vectors, And Stock Illustration. Image 74028696.">
            <a:extLst>
              <a:ext uri="{FF2B5EF4-FFF2-40B4-BE49-F238E27FC236}">
                <a16:creationId xmlns:a16="http://schemas.microsoft.com/office/drawing/2014/main" id="{35151101-4079-458A-B57A-68E045CD564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6926" y="4174836"/>
            <a:ext cx="2987686" cy="2200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18034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89</TotalTime>
  <Words>295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         МАТЕМАТИКА IV разред </vt:lpstr>
      <vt:lpstr>Понављање са претходног часа:</vt:lpstr>
      <vt:lpstr>Задаци за вјежбу:</vt:lpstr>
      <vt:lpstr>PowerPoint Presentation</vt:lpstr>
      <vt:lpstr>Задаци за самосталан рад       Заокружи на стотине и израчунај збир примјеном својства      сталности збира:         590 + 274 =        429 + 170 =        421 + 348 =        458 + 320 =        329 + 170 =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Gojkovic</dc:creator>
  <cp:lastModifiedBy>Biljana Dobrilovic</cp:lastModifiedBy>
  <cp:revision>14</cp:revision>
  <dcterms:created xsi:type="dcterms:W3CDTF">2020-11-11T15:25:01Z</dcterms:created>
  <dcterms:modified xsi:type="dcterms:W3CDTF">2020-11-18T22:10:23Z</dcterms:modified>
</cp:coreProperties>
</file>