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59" r:id="rId7"/>
    <p:sldId id="26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B67497-40F9-4B63-8523-1A2B44E692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2D667C6-6FEA-4094-9AF3-41DFFA21B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EF2D845-EF77-408A-B7E6-AF2E575D8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50CB-7546-4E56-8132-437A4D619BAA}" type="datetimeFigureOut">
              <a:rPr lang="hr-HR" smtClean="0"/>
              <a:t>20.11.2020.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452DCA1-CAAF-4318-952C-4B9AED298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AF18049-831A-43F2-8E2A-DAE043D54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B4B2-3A68-4362-922C-051FE888AA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5791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BC0E7F-0813-4A22-9BB1-DC9F2E542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BA431FD-FBF5-44CB-941D-37BC28F18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162BACF-7FAC-4F17-87D9-BAA7FD72D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50CB-7546-4E56-8132-437A4D619BAA}" type="datetimeFigureOut">
              <a:rPr lang="hr-HR" smtClean="0"/>
              <a:t>20.11.2020.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D88F94D-E341-4DD6-AAB6-EE99CCFF6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5688F16-6F44-4F0B-BF00-35FE0FF8B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B4B2-3A68-4362-922C-051FE888AA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8725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49792D92-96CA-4546-97F7-489BE639C9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07072A8-F23A-4684-A5C1-AF8745E06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71CA362-B2C9-4C33-93FD-17A6DB68E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50CB-7546-4E56-8132-437A4D619BAA}" type="datetimeFigureOut">
              <a:rPr lang="hr-HR" smtClean="0"/>
              <a:t>20.11.2020.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AF368E0-886D-4D94-92F3-DDB766064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70F6474-902F-48F4-ADA4-A1A7CD382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B4B2-3A68-4362-922C-051FE888AA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0709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FA6FA5-86AD-4D66-992A-0A61F4387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39B20E1-4900-492E-A378-1E66A03E4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A7E06A8-E58F-44C2-98A1-C192F5AC5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50CB-7546-4E56-8132-437A4D619BAA}" type="datetimeFigureOut">
              <a:rPr lang="hr-HR" smtClean="0"/>
              <a:t>20.11.2020.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E0A8CA2-16B1-4AC3-8723-24C29A683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97F4BC0-E4AB-46EE-AF3D-00C2C873F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B4B2-3A68-4362-922C-051FE888AA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3257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2C1FDF-DD1D-4F75-9FC1-A8C3E0789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97D77FF-D347-4A56-8C10-AA34EABE0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47702DF-2E60-488D-B7EC-357A459F4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50CB-7546-4E56-8132-437A4D619BAA}" type="datetimeFigureOut">
              <a:rPr lang="hr-HR" smtClean="0"/>
              <a:t>20.11.2020.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5A354C2-DF4B-4966-9A35-483857F12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C70B5F6-B082-4C2D-8D76-1338EE4B3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B4B2-3A68-4362-922C-051FE888AA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3979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D7DDE7-1923-47B5-ACFD-B3621E214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CA5FFCC-2894-4201-B9B3-C34E9A2390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4AB68C0-7694-40C4-ABBE-24D5D3AF1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EA27C65-D9C1-4694-BCFA-F34807183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50CB-7546-4E56-8132-437A4D619BAA}" type="datetimeFigureOut">
              <a:rPr lang="hr-HR" smtClean="0"/>
              <a:t>20.11.2020.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D8C7BEA-5AB8-4C45-9449-4DA65D40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F5999C6-0426-4649-91E4-F9228ECA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B4B2-3A68-4362-922C-051FE888AA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281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7BAE52-10E4-4B65-A005-EDB930C05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94D1BB6-D635-4BB1-A1C3-321B43D25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91DFB91-0F64-4AAF-9B7B-DAD07422B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7CD694A4-8192-45A9-A5A0-4015C0FC23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DB4C57E-33EC-4DAF-A4A7-235565F62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BD4ADB98-C5E3-4918-A4CE-C1FA1DE6D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50CB-7546-4E56-8132-437A4D619BAA}" type="datetimeFigureOut">
              <a:rPr lang="hr-HR" smtClean="0"/>
              <a:t>20.11.2020.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1F3A1EE2-EF04-4873-9E51-81A1AA5D8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5F137349-556B-4EF6-A49A-2B2A6277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B4B2-3A68-4362-922C-051FE888AA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1241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53FE20-C8DA-4903-BBD9-BB331E371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C8350431-234F-4E21-B99A-F10BCAE7D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50CB-7546-4E56-8132-437A4D619BAA}" type="datetimeFigureOut">
              <a:rPr lang="hr-HR" smtClean="0"/>
              <a:t>20.11.2020.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37C23C06-D579-4C66-A159-C851F2CB0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C7146A41-530A-4600-9C16-F6B835C31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B4B2-3A68-4362-922C-051FE888AA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0952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CD6C71A-237D-4A4C-A1FE-32E3DEFE1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50CB-7546-4E56-8132-437A4D619BAA}" type="datetimeFigureOut">
              <a:rPr lang="hr-HR" smtClean="0"/>
              <a:t>20.11.2020.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2E2D352E-B05E-4403-9996-3CEEBEB5C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9A1C026-D655-4A5D-B300-8F4BB7F20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B4B2-3A68-4362-922C-051FE888AA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8911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8C7335-A937-4967-B20A-DA56926C4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3BCB293-E9BB-402B-AC80-0EA45E95D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ABC7DEB-ED8C-49F0-ABFA-C0B3DFA87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E20B1AB-4ED7-42E9-81B5-9E9D22024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50CB-7546-4E56-8132-437A4D619BAA}" type="datetimeFigureOut">
              <a:rPr lang="hr-HR" smtClean="0"/>
              <a:t>20.11.2020.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CA83E9A-6495-45D8-AFFF-975B95E0F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562BBD0-38F1-499D-AD12-18BA861A8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B4B2-3A68-4362-922C-051FE888AA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6576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B6560A-C045-4055-A186-CA7BF1D26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0A89C5C6-4D70-404B-B1C0-34D4F6D379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4BECA4D-D0E1-4602-BEE0-0FEB09D5EC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F3039AE-1934-45C2-AFDE-0E484AD1C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50CB-7546-4E56-8132-437A4D619BAA}" type="datetimeFigureOut">
              <a:rPr lang="hr-HR" smtClean="0"/>
              <a:t>20.11.2020.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8024091-8AF3-454D-92D8-ADE6A41D3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9EA837D-CC93-48DC-B6FC-C815C058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B4B2-3A68-4362-922C-051FE888AA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103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E7F23132-7514-4445-B16D-9D3E9968F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74489C0-7F43-4B1A-8F7E-C7C84A6B4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C87F00D-317A-42DC-BE66-08E00F37A3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B50CB-7546-4E56-8132-437A4D619BAA}" type="datetimeFigureOut">
              <a:rPr lang="hr-HR" smtClean="0"/>
              <a:t>20.11.2020.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3B06928-D9B0-4CCC-B477-F483826D3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461D027-AC3C-4DC3-A73D-15A083BB0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7B4B2-3A68-4362-922C-051FE888AA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880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8C2FF6-C801-4DE1-9946-4F124FB541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34C43A8-A1B0-402F-A836-5F887048E7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FC016C9-109E-4B45-8C98-D520BFEE3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2500D850-CDEE-4DBC-AED1-EB1FBB78D135}"/>
              </a:ext>
            </a:extLst>
          </p:cNvPr>
          <p:cNvSpPr txBox="1"/>
          <p:nvPr/>
        </p:nvSpPr>
        <p:spPr>
          <a:xfrm>
            <a:off x="2806822" y="820523"/>
            <a:ext cx="65783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  <a:p>
            <a:pPr algn="ctr"/>
            <a:r>
              <a:rPr lang="sr-Cyrl-BA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Писање писаних </a:t>
            </a:r>
          </a:p>
          <a:p>
            <a:pPr algn="ctr"/>
            <a:r>
              <a:rPr lang="sr-Cyrl-BA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</a:t>
            </a:r>
            <a:endParaRPr lang="hr-HR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72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2F609D-4FF7-415E-AFBE-45473523D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B26945E-239E-4BCA-9DC0-D6A8EDA45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24C69C81-A4F7-45CB-9CD3-71046EC188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r-Cyrl-BA" sz="6000" dirty="0">
              <a:latin typeface="CyrVidanSerbia" panose="02000603070000020002" pitchFamily="2" charset="0"/>
            </a:endParaRPr>
          </a:p>
          <a:p>
            <a:r>
              <a:rPr lang="sr-Cyrl-BA" sz="8000" dirty="0">
                <a:latin typeface="CyrVidanSerbia" panose="02000603070000020002" pitchFamily="2" charset="0"/>
              </a:rPr>
              <a:t>М м   Н н   Њ њ    Г г   П п</a:t>
            </a:r>
            <a:endParaRPr lang="hr-HR" sz="8000" dirty="0">
              <a:latin typeface="CyrVidanSerbia" panose="02000603070000020002" pitchFamily="2" charset="0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9FC0EF5E-9682-418E-87B3-E1918DAD50B7}"/>
              </a:ext>
            </a:extLst>
          </p:cNvPr>
          <p:cNvSpPr txBox="1"/>
          <p:nvPr/>
        </p:nvSpPr>
        <p:spPr>
          <a:xfrm>
            <a:off x="133165" y="870012"/>
            <a:ext cx="1205883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  <a:p>
            <a:r>
              <a:rPr lang="sr-Cyrl-BA" sz="8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м  Н н  Њ њ   Гг  Пп</a:t>
            </a:r>
            <a:endParaRPr lang="hr-HR" sz="8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55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>
            <a:extLst>
              <a:ext uri="{FF2B5EF4-FFF2-40B4-BE49-F238E27FC236}">
                <a16:creationId xmlns:a16="http://schemas.microsoft.com/office/drawing/2014/main" id="{9E1AFF7E-28DB-44DE-8454-B7766CD8D17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40BA3EA-C24E-4711-87FC-5AE0D07B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м</a:t>
            </a:r>
            <a:r>
              <a:rPr lang="sr-Cyrl-B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sr-Cyrl-BA" sz="8800" b="1" dirty="0">
                <a:solidFill>
                  <a:schemeClr val="bg1"/>
                </a:solidFill>
                <a:latin typeface="CyrVidanSerbia" panose="02000603070000020002" pitchFamily="2" charset="0"/>
              </a:rPr>
              <a:t>М  м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6E56111-2139-4658-8E74-74A50F1D9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183384" cy="19207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r-Cyrl-BA" sz="10600" dirty="0">
                <a:solidFill>
                  <a:schemeClr val="bg1"/>
                </a:solidFill>
                <a:latin typeface="CyrVidanSerbia" panose="02000603070000020002" pitchFamily="2" charset="0"/>
              </a:rPr>
              <a:t>Маја</a:t>
            </a:r>
          </a:p>
          <a:p>
            <a:pPr marL="0" indent="0">
              <a:buNone/>
            </a:pPr>
            <a:r>
              <a:rPr lang="sr-Cyrl-BA" sz="10600" dirty="0">
                <a:solidFill>
                  <a:schemeClr val="bg1"/>
                </a:solidFill>
                <a:latin typeface="CyrVidanSerbia" panose="02000603070000020002" pitchFamily="2" charset="0"/>
              </a:rPr>
              <a:t>мама</a:t>
            </a:r>
          </a:p>
          <a:p>
            <a:pPr marL="0" indent="0">
              <a:buNone/>
            </a:pPr>
            <a:endParaRPr lang="sr-Cyrl-BA" dirty="0">
              <a:latin typeface="CyrVidanSerbia" panose="02000603070000020002" pitchFamily="2" charset="0"/>
            </a:endParaRPr>
          </a:p>
          <a:p>
            <a:pPr marL="0" indent="0">
              <a:buNone/>
            </a:pPr>
            <a:endParaRPr lang="sr-Cyrl-BA" dirty="0">
              <a:latin typeface="CyrVidanSerbia" panose="02000603070000020002" pitchFamily="2" charset="0"/>
            </a:endParaRPr>
          </a:p>
          <a:p>
            <a:pPr marL="0" indent="0">
              <a:buNone/>
            </a:pPr>
            <a:endParaRPr lang="hr-HR" dirty="0">
              <a:latin typeface="CyrVidanSerbia" panose="02000603070000020002" pitchFamily="2" charset="0"/>
            </a:endParaRPr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4600F300-604A-4E5C-BE28-3952A4BB4EFB}"/>
              </a:ext>
            </a:extLst>
          </p:cNvPr>
          <p:cNvSpPr txBox="1">
            <a:spLocks/>
          </p:cNvSpPr>
          <p:nvPr/>
        </p:nvSpPr>
        <p:spPr>
          <a:xfrm>
            <a:off x="541539" y="4937248"/>
            <a:ext cx="11398928" cy="19207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BA" sz="10600" dirty="0">
                <a:solidFill>
                  <a:schemeClr val="bg1"/>
                </a:solidFill>
                <a:latin typeface="CyrVidanSerbia" panose="02000603070000020002" pitchFamily="2" charset="0"/>
              </a:rPr>
              <a:t>Миа има мале маце.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Cyrl-BA" dirty="0">
              <a:latin typeface="CyrVidanSerbia" panose="02000603070000020002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r-Cyrl-BA" dirty="0">
              <a:latin typeface="CyrVidanSerbia" panose="02000603070000020002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r-HR" dirty="0">
              <a:latin typeface="CyrVidanSerbia" panose="02000603070000020002" pitchFamily="2" charset="0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682A4C0D-B5C2-455D-A430-D15C142087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27" b="91790" l="106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6725" r="14525" b="14378"/>
          <a:stretch/>
        </p:blipFill>
        <p:spPr>
          <a:xfrm>
            <a:off x="7034078" y="3879402"/>
            <a:ext cx="1020932" cy="1150768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2F307F4B-38AF-4BBF-9A4C-1EB77B05AD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522" l="1064" r="99291">
                        <a14:foregroundMark x1="42199" y1="61905" x2="42199" y2="61905"/>
                        <a14:foregroundMark x1="56560" y1="79803" x2="56560" y2="79803"/>
                        <a14:foregroundMark x1="48050" y1="81117" x2="48050" y2="81117"/>
                        <a14:foregroundMark x1="39007" y1="77997" x2="39007" y2="77997"/>
                        <a14:foregroundMark x1="53369" y1="33005" x2="53369" y2="33005"/>
                        <a14:foregroundMark x1="29787" y1="37438" x2="29787" y2="37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08" t="5325" r="14589" b="13786"/>
          <a:stretch/>
        </p:blipFill>
        <p:spPr>
          <a:xfrm>
            <a:off x="8055010" y="3877598"/>
            <a:ext cx="1260629" cy="1150768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EDC63414-22FD-4335-B24F-13BF4FDABC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2" b="94675" l="26036" r="78107">
                        <a14:foregroundMark x1="43787" y1="26627" x2="43787" y2="26627"/>
                        <a14:foregroundMark x1="60947" y1="27811" x2="60947" y2="27515"/>
                        <a14:foregroundMark x1="52367" y1="32840" x2="52367" y2="32840"/>
                        <a14:foregroundMark x1="55621" y1="52367" x2="55621" y2="523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37" t="1140" r="21391" b="5380"/>
          <a:stretch/>
        </p:blipFill>
        <p:spPr>
          <a:xfrm>
            <a:off x="5358412" y="1920752"/>
            <a:ext cx="1714133" cy="310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5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>
            <a:extLst>
              <a:ext uri="{FF2B5EF4-FFF2-40B4-BE49-F238E27FC236}">
                <a16:creationId xmlns:a16="http://schemas.microsoft.com/office/drawing/2014/main" id="{FE011A83-D982-48BA-9B7F-A47B832F8E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5528633F-4580-4AA4-9216-EF0162F0240B}"/>
              </a:ext>
            </a:extLst>
          </p:cNvPr>
          <p:cNvSpPr txBox="1">
            <a:spLocks/>
          </p:cNvSpPr>
          <p:nvPr/>
        </p:nvSpPr>
        <p:spPr>
          <a:xfrm>
            <a:off x="918099" y="5624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BA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 н     </a:t>
            </a:r>
            <a:r>
              <a:rPr lang="sr-Cyrl-BA" sz="7200" b="1" dirty="0">
                <a:solidFill>
                  <a:schemeClr val="bg1"/>
                </a:solidFill>
                <a:latin typeface="CyrVidanSerbia" panose="02000603070000020002" pitchFamily="2" charset="0"/>
              </a:rPr>
              <a:t>Н н   </a:t>
            </a:r>
            <a:r>
              <a:rPr lang="sr-Cyrl-BA" sz="7200" b="1" dirty="0">
                <a:solidFill>
                  <a:schemeClr val="bg1"/>
                </a:solidFill>
              </a:rPr>
              <a:t>     </a:t>
            </a:r>
            <a:r>
              <a:rPr lang="sr-Cyrl-BA" sz="7200" b="1" dirty="0">
                <a:solidFill>
                  <a:schemeClr val="bg1"/>
                </a:solidFill>
                <a:latin typeface="CyrVidanSerbia" panose="02000603070000020002" pitchFamily="2" charset="0"/>
              </a:rPr>
              <a:t>Њ њ     </a:t>
            </a:r>
            <a:r>
              <a:rPr lang="sr-Cyrl-BA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Њ њ</a:t>
            </a:r>
            <a:endParaRPr lang="hr-HR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4C795FD1-38E1-48DA-9489-6485FD89C940}"/>
              </a:ext>
            </a:extLst>
          </p:cNvPr>
          <p:cNvSpPr txBox="1">
            <a:spLocks/>
          </p:cNvSpPr>
          <p:nvPr/>
        </p:nvSpPr>
        <p:spPr>
          <a:xfrm>
            <a:off x="2240872" y="2834199"/>
            <a:ext cx="2624091" cy="175207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BA" sz="9300" dirty="0">
                <a:solidFill>
                  <a:schemeClr val="bg1"/>
                </a:solidFill>
                <a:latin typeface="CyrVidanSerbia" panose="02000603070000020002" pitchFamily="2" charset="0"/>
              </a:rPr>
              <a:t>Нина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r-Cyrl-BA" sz="9300" dirty="0">
                <a:solidFill>
                  <a:schemeClr val="bg1"/>
                </a:solidFill>
                <a:latin typeface="CyrVidanSerbia" panose="02000603070000020002" pitchFamily="2" charset="0"/>
              </a:rPr>
              <a:t>Ања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Cyrl-BA" dirty="0">
              <a:latin typeface="CyrVidanSerbia" panose="02000603070000020002" pitchFamily="2" charset="0"/>
            </a:endParaRPr>
          </a:p>
          <a:p>
            <a:endParaRPr lang="sr-Cyrl-BA" dirty="0">
              <a:latin typeface="CyrVidanSerbia" panose="02000603070000020002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r-HR" dirty="0">
              <a:latin typeface="CyrVidanSerbia" panose="02000603070000020002" pitchFamily="2" charset="0"/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14CD7548-803F-4021-9E78-4569417EFD89}"/>
              </a:ext>
            </a:extLst>
          </p:cNvPr>
          <p:cNvSpPr txBox="1"/>
          <p:nvPr/>
        </p:nvSpPr>
        <p:spPr>
          <a:xfrm>
            <a:off x="6899429" y="2367171"/>
            <a:ext cx="37907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>
                <a:latin typeface="CyrVidanSerbia" panose="02000603070000020002" pitchFamily="2" charset="0"/>
              </a:rPr>
              <a:t> </a:t>
            </a:r>
            <a:r>
              <a:rPr lang="sr-Cyrl-BA" sz="6600" dirty="0">
                <a:solidFill>
                  <a:schemeClr val="bg1"/>
                </a:solidFill>
                <a:latin typeface="CyrVidanSerbia" panose="02000603070000020002" pitchFamily="2" charset="0"/>
              </a:rPr>
              <a:t>њено</a:t>
            </a:r>
          </a:p>
          <a:p>
            <a:r>
              <a:rPr lang="sr-Cyrl-BA" sz="6600" dirty="0">
                <a:solidFill>
                  <a:schemeClr val="bg1"/>
                </a:solidFill>
                <a:latin typeface="CyrVidanSerbia" panose="02000603070000020002" pitchFamily="2" charset="0"/>
              </a:rPr>
              <a:t>ној</a:t>
            </a:r>
          </a:p>
        </p:txBody>
      </p:sp>
      <p:sp>
        <p:nvSpPr>
          <p:cNvPr id="10" name="Naslov 9">
            <a:extLst>
              <a:ext uri="{FF2B5EF4-FFF2-40B4-BE49-F238E27FC236}">
                <a16:creationId xmlns:a16="http://schemas.microsoft.com/office/drawing/2014/main" id="{244820A2-1D00-4290-87A1-74AAF67A4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3081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endParaRPr lang="hr-HR" dirty="0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163D77BA-2B38-4E42-B085-C00153CE4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1301"/>
            <a:ext cx="2240872" cy="2041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D85A9779-1788-4F96-9D94-7296B214D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652" y="4753842"/>
            <a:ext cx="2073965" cy="210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384F5E3A-B408-43A3-B933-BCD3E8E164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FE127AB-6490-452C-9D7C-BD5D2FCF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 г  </a:t>
            </a:r>
            <a:r>
              <a:rPr lang="sr-Cyrl-BA" sz="7200" b="1" dirty="0">
                <a:solidFill>
                  <a:schemeClr val="bg1"/>
                </a:solidFill>
                <a:latin typeface="CyrVidanSerbia" panose="02000603070000020002" pitchFamily="2" charset="0"/>
                <a:cs typeface="Times New Roman" panose="02020603050405020304" pitchFamily="18" charset="0"/>
              </a:rPr>
              <a:t>Г г</a:t>
            </a:r>
            <a:r>
              <a:rPr lang="sr-Cyrl-BA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П п  </a:t>
            </a:r>
            <a:r>
              <a:rPr lang="sr-Cyrl-BA" sz="7200" b="1" dirty="0">
                <a:solidFill>
                  <a:schemeClr val="bg1"/>
                </a:solidFill>
                <a:latin typeface="CyrVidanSerbia" panose="02000603070000020002" pitchFamily="2" charset="0"/>
                <a:cs typeface="Times New Roman" panose="02020603050405020304" pitchFamily="18" charset="0"/>
              </a:rPr>
              <a:t>П п</a:t>
            </a:r>
            <a:endParaRPr lang="hr-HR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Rezervirano mjesto sadržaja 11">
            <a:extLst>
              <a:ext uri="{FF2B5EF4-FFF2-40B4-BE49-F238E27FC236}">
                <a16:creationId xmlns:a16="http://schemas.microsoft.com/office/drawing/2014/main" id="{FD6A83B3-46B4-4F65-B758-100C5947FE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2099"/>
          <a:stretch/>
        </p:blipFill>
        <p:spPr>
          <a:xfrm>
            <a:off x="0" y="4703713"/>
            <a:ext cx="2175669" cy="2084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7DFB2AA-5444-4062-B3DF-046A5C28C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166" y="1944495"/>
            <a:ext cx="2706859" cy="296900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BD3CCBF-6CC1-48FD-89FD-DEEB669C3A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3268" y="1944495"/>
            <a:ext cx="3913971" cy="289585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B1AAB36B-0506-4EE4-8F2D-5D72FA781A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1834" y="4773643"/>
            <a:ext cx="1957817" cy="2084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371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>
            <a:extLst>
              <a:ext uri="{FF2B5EF4-FFF2-40B4-BE49-F238E27FC236}">
                <a16:creationId xmlns:a16="http://schemas.microsoft.com/office/drawing/2014/main" id="{D1222CF4-DEF6-4C6E-A3A8-CA01406AB1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1AEBFD15-25E2-4DBD-B195-C885FDF6C67C}"/>
              </a:ext>
            </a:extLst>
          </p:cNvPr>
          <p:cNvSpPr txBox="1"/>
          <p:nvPr/>
        </p:nvSpPr>
        <p:spPr>
          <a:xfrm>
            <a:off x="2696815" y="527722"/>
            <a:ext cx="1090695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8800" dirty="0">
                <a:solidFill>
                  <a:schemeClr val="bg1"/>
                </a:solidFill>
                <a:latin typeface="CyrVidanSerbia" panose="02000603070000020002" pitchFamily="2" charset="0"/>
              </a:rPr>
              <a:t>Огњен је на коњу.</a:t>
            </a:r>
          </a:p>
          <a:p>
            <a:endParaRPr lang="sr-Cyrl-BA" dirty="0">
              <a:latin typeface="CyrVidanSerbia" panose="02000603070000020002" pitchFamily="2" charset="0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418C1588-E823-4D12-A3F7-D82CF5BD0864}"/>
              </a:ext>
            </a:extLst>
          </p:cNvPr>
          <p:cNvSpPr txBox="1"/>
          <p:nvPr/>
        </p:nvSpPr>
        <p:spPr>
          <a:xfrm>
            <a:off x="3020849" y="2574403"/>
            <a:ext cx="102588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8800" dirty="0">
                <a:solidFill>
                  <a:schemeClr val="bg1"/>
                </a:solidFill>
                <a:latin typeface="CyrVidanSerbia" panose="02000603070000020002" pitchFamily="2" charset="0"/>
              </a:rPr>
              <a:t>Јагње је крај пања.</a:t>
            </a:r>
            <a:endParaRPr lang="hr-HR" sz="8800" dirty="0">
              <a:solidFill>
                <a:schemeClr val="bg1"/>
              </a:solidFill>
              <a:latin typeface="CyrVidanSerbia" panose="02000603070000020002" pitchFamily="2" charset="0"/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D47483AC-6AA9-4551-8A2E-72633E332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57">
                        <a14:foregroundMark x1="31786" y1="44574" x2="31786" y2="44574"/>
                        <a14:foregroundMark x1="40000" y1="51938" x2="41429" y2="51938"/>
                        <a14:foregroundMark x1="31786" y1="56202" x2="31786" y2="56202"/>
                        <a14:foregroundMark x1="16786" y1="56202" x2="18214" y2="56202"/>
                        <a14:foregroundMark x1="29643" y1="66667" x2="30357" y2="66667"/>
                        <a14:foregroundMark x1="46429" y1="65116" x2="47143" y2="65116"/>
                        <a14:foregroundMark x1="48214" y1="46124" x2="48214" y2="46124"/>
                        <a14:foregroundMark x1="42143" y1="37597" x2="42143" y2="37597"/>
                        <a14:foregroundMark x1="32500" y1="34109" x2="32500" y2="34109"/>
                        <a14:foregroundMark x1="71786" y1="15116" x2="71786" y2="15116"/>
                        <a14:foregroundMark x1="63571" y1="17054" x2="63571" y2="17054"/>
                        <a14:foregroundMark x1="61429" y1="19767" x2="61429" y2="19767"/>
                        <a14:foregroundMark x1="66071" y1="12791" x2="66071" y2="12791"/>
                        <a14:foregroundMark x1="67500" y1="12016" x2="67500" y2="12016"/>
                        <a14:foregroundMark x1="71071" y1="10078" x2="71071" y2="10078"/>
                        <a14:foregroundMark x1="74286" y1="8527" x2="74286" y2="8527"/>
                        <a14:foregroundMark x1="45714" y1="39922" x2="45714" y2="39922"/>
                        <a14:foregroundMark x1="29643" y1="37597" x2="29643" y2="37597"/>
                        <a14:foregroundMark x1="27143" y1="39147" x2="27143" y2="39147"/>
                        <a14:foregroundMark x1="25000" y1="41860" x2="25000" y2="41860"/>
                        <a14:foregroundMark x1="21429" y1="41860" x2="21429" y2="41860"/>
                        <a14:foregroundMark x1="18214" y1="44574" x2="18214" y2="44574"/>
                        <a14:foregroundMark x1="11429" y1="46124" x2="11429" y2="46124"/>
                        <a14:foregroundMark x1="6429" y1="40310" x2="7857" y2="40310"/>
                        <a14:foregroundMark x1="7857" y1="40310" x2="7857" y2="40310"/>
                        <a14:foregroundMark x1="10714" y1="40310" x2="11429" y2="40310"/>
                        <a14:backgroundMark x1="85357" y1="5814" x2="86071" y2="58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0" y="2631136"/>
            <a:ext cx="1292688" cy="1251869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18800B93-FAEF-4052-9DA2-809E26C8E3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563" b="57450" l="3279" r="461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9" t="40906" r="52503" b="42265"/>
          <a:stretch/>
        </p:blipFill>
        <p:spPr>
          <a:xfrm>
            <a:off x="1356928" y="2671744"/>
            <a:ext cx="1606859" cy="1251869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658C1FA6-9AA1-4333-8ADF-0E5958EDB7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3"/>
            <a:ext cx="1868557" cy="2032911"/>
          </a:xfrm>
          <a:prstGeom prst="rect">
            <a:avLst/>
          </a:prstGeom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2778E64B-D4A4-415C-AC67-A2CA33CBEF6B}"/>
              </a:ext>
            </a:extLst>
          </p:cNvPr>
          <p:cNvSpPr txBox="1"/>
          <p:nvPr/>
        </p:nvSpPr>
        <p:spPr>
          <a:xfrm>
            <a:off x="3744980" y="4434243"/>
            <a:ext cx="794181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BA" dirty="0">
              <a:latin typeface="CyrVidanSerbia" panose="02000603070000020002" pitchFamily="2" charset="0"/>
            </a:endParaRPr>
          </a:p>
          <a:p>
            <a:r>
              <a:rPr lang="sr-Cyrl-BA" sz="8800" dirty="0">
                <a:solidFill>
                  <a:schemeClr val="bg1"/>
                </a:solidFill>
                <a:latin typeface="CyrVidanSerbia" panose="02000603070000020002" pitchFamily="2" charset="0"/>
              </a:rPr>
              <a:t>Гога нема капу.</a:t>
            </a:r>
            <a:endParaRPr lang="hr-HR" sz="8800" dirty="0">
              <a:solidFill>
                <a:schemeClr val="bg1"/>
              </a:solidFill>
              <a:latin typeface="CyrVidanSerbia" panose="02000603070000020002" pitchFamily="2" charset="0"/>
            </a:endParaRP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AAA70D05-CB0B-4E8E-9C39-02F697DD5C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378" l="0" r="100000">
                        <a14:foregroundMark x1="37651" y1="26763" x2="37651" y2="26763"/>
                        <a14:foregroundMark x1="34639" y1="28008" x2="34639" y2="28008"/>
                        <a14:foregroundMark x1="47289" y1="60373" x2="47289" y2="60373"/>
                        <a14:foregroundMark x1="44578" y1="61618" x2="44578" y2="61618"/>
                        <a14:foregroundMark x1="36446" y1="76141" x2="36446" y2="76141"/>
                        <a14:foregroundMark x1="27711" y1="75311" x2="27711" y2="75311"/>
                        <a14:foregroundMark x1="29819" y1="73029" x2="29819" y2="73029"/>
                        <a14:foregroundMark x1="29217" y1="76763" x2="29217" y2="76763"/>
                        <a14:foregroundMark x1="47892" y1="76971" x2="47892" y2="76971"/>
                        <a14:foregroundMark x1="45783" y1="69917" x2="45783" y2="69917"/>
                        <a14:foregroundMark x1="54518" y1="70539" x2="54518" y2="70539"/>
                        <a14:foregroundMark x1="54819" y1="71784" x2="54819" y2="71784"/>
                        <a14:foregroundMark x1="54819" y1="73444" x2="54819" y2="73444"/>
                        <a14:foregroundMark x1="55723" y1="73444" x2="55723" y2="7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6" y="4388635"/>
            <a:ext cx="1984110" cy="250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EB246751-2330-4ECD-9589-1AF34AD229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1A915D0E-8186-4DA3-924F-AA05ADCA9F62}"/>
              </a:ext>
            </a:extLst>
          </p:cNvPr>
          <p:cNvSpPr txBox="1"/>
          <p:nvPr/>
        </p:nvSpPr>
        <p:spPr>
          <a:xfrm>
            <a:off x="610525" y="166132"/>
            <a:ext cx="1036024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за самосталан рад:</a:t>
            </a:r>
          </a:p>
          <a:p>
            <a:r>
              <a:rPr lang="sr-Cyrl-B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Писаним словима напиши шта видиш на слици.</a:t>
            </a:r>
            <a:endParaRPr lang="hr-H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Slika 22">
            <a:extLst>
              <a:ext uri="{FF2B5EF4-FFF2-40B4-BE49-F238E27FC236}">
                <a16:creationId xmlns:a16="http://schemas.microsoft.com/office/drawing/2014/main" id="{13E34883-CBAF-4EE3-B1BD-A93A56C03B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" t="29136" r="68619" b="32474"/>
          <a:stretch/>
        </p:blipFill>
        <p:spPr>
          <a:xfrm>
            <a:off x="3048593" y="1863498"/>
            <a:ext cx="1864760" cy="1776346"/>
          </a:xfrm>
          <a:prstGeom prst="rect">
            <a:avLst/>
          </a:prstGeom>
        </p:spPr>
      </p:pic>
      <p:pic>
        <p:nvPicPr>
          <p:cNvPr id="27" name="Slika 26">
            <a:extLst>
              <a:ext uri="{FF2B5EF4-FFF2-40B4-BE49-F238E27FC236}">
                <a16:creationId xmlns:a16="http://schemas.microsoft.com/office/drawing/2014/main" id="{21B35E3A-729F-4ED4-B105-9F59C158A9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0" b="7055"/>
          <a:stretch/>
        </p:blipFill>
        <p:spPr>
          <a:xfrm>
            <a:off x="7434079" y="1863497"/>
            <a:ext cx="1864759" cy="1776345"/>
          </a:xfrm>
          <a:prstGeom prst="rect">
            <a:avLst/>
          </a:prstGeom>
        </p:spPr>
      </p:pic>
      <p:pic>
        <p:nvPicPr>
          <p:cNvPr id="30" name="Slika 29">
            <a:extLst>
              <a:ext uri="{FF2B5EF4-FFF2-40B4-BE49-F238E27FC236}">
                <a16:creationId xmlns:a16="http://schemas.microsoft.com/office/drawing/2014/main" id="{FFDF45D1-6A74-4B26-B790-6886747F95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6" b="76440"/>
          <a:stretch/>
        </p:blipFill>
        <p:spPr>
          <a:xfrm>
            <a:off x="995410" y="1834397"/>
            <a:ext cx="1897751" cy="180544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922AB60-E1AB-475D-900A-441E083D95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216" y="1863498"/>
            <a:ext cx="2008257" cy="1776346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13A6FE68-F300-41DC-BD8A-C7DA9B346D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823" y="1848947"/>
            <a:ext cx="1897751" cy="177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5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90</Words>
  <Application>Microsoft Office PowerPoint</Application>
  <PresentationFormat>Široki ekran</PresentationFormat>
  <Paragraphs>30</Paragraphs>
  <Slides>7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CyrVidanSerbia</vt:lpstr>
      <vt:lpstr>Times New Roman</vt:lpstr>
      <vt:lpstr>Tema sustava Office</vt:lpstr>
      <vt:lpstr>PowerPoint prezentacija</vt:lpstr>
      <vt:lpstr>PowerPoint prezentacija</vt:lpstr>
      <vt:lpstr>М м                                         М  м</vt:lpstr>
      <vt:lpstr>          </vt:lpstr>
      <vt:lpstr>Г г  Г г                П п  П п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sasa kojic</dc:creator>
  <cp:lastModifiedBy>Korisnik</cp:lastModifiedBy>
  <cp:revision>28</cp:revision>
  <dcterms:created xsi:type="dcterms:W3CDTF">2020-11-16T17:51:54Z</dcterms:created>
  <dcterms:modified xsi:type="dcterms:W3CDTF">2020-11-20T11:00:22Z</dcterms:modified>
</cp:coreProperties>
</file>