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5" r:id="rId2"/>
    <p:sldId id="276" r:id="rId3"/>
    <p:sldId id="271" r:id="rId4"/>
    <p:sldId id="278" r:id="rId5"/>
    <p:sldId id="274" r:id="rId6"/>
    <p:sldId id="279" r:id="rId7"/>
    <p:sldId id="273" r:id="rId8"/>
    <p:sldId id="282" r:id="rId9"/>
    <p:sldId id="269" r:id="rId10"/>
    <p:sldId id="283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66"/>
    <a:srgbClr val="996633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8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68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1885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85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236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78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94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511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D229-8B48-4214-B6C1-06E54D4EB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02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10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78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12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58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44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0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79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2A1D78-9DC6-4D4A-BB72-6BAE8A243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668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1066800"/>
            <a:ext cx="6934200" cy="2717800"/>
          </a:xfrm>
        </p:spPr>
        <p:txBody>
          <a:bodyPr>
            <a:noAutofit/>
          </a:bodyPr>
          <a:lstStyle/>
          <a:p>
            <a:r>
              <a:rPr lang="sr-Cyrl-BA" sz="4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 ОБЛИКА ВАЉКА, КУПЕ, КВАДРА, КОЦКЕ, ПИРАМИДЕ И лопте</a:t>
            </a:r>
            <a:endParaRPr lang="sr-Latn-CS" sz="44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sr-Cyrl-BA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Данас смо се упознали са облицима рогљастих и облих </a:t>
            </a:r>
            <a:r>
              <a:rPr lang="sr-Cyrl-BA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геометријских </a:t>
            </a:r>
            <a:r>
              <a:rPr lang="sr-Cyrl-BA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тијела</a:t>
            </a:r>
            <a:r>
              <a:rPr lang="hr-HR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КАКО ИЗГЛЕДАЈУ?</a:t>
            </a:r>
            <a:endParaRPr lang="en-US" sz="24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Čuvar mesta za sadržaj 2"/>
          <p:cNvSpPr>
            <a:spLocks noGrp="1"/>
          </p:cNvSpPr>
          <p:nvPr>
            <p:ph idx="1"/>
          </p:nvPr>
        </p:nvSpPr>
        <p:spPr>
          <a:xfrm>
            <a:off x="76199" y="1341009"/>
            <a:ext cx="9067801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BA" sz="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КВАДАР  И  ПИРАМИДА</a:t>
            </a:r>
            <a:endParaRPr lang="sr-Latn-C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2. Kocka i kvadar - Geometrijska tije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1" y="2061359"/>
            <a:ext cx="20319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ramida i stož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428" y="1732433"/>
            <a:ext cx="1799230" cy="17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Čuvar mesta za sadržaj 2"/>
          <p:cNvSpPr>
            <a:spLocks noGrp="1"/>
          </p:cNvSpPr>
          <p:nvPr>
            <p:ph idx="1"/>
          </p:nvPr>
        </p:nvSpPr>
        <p:spPr>
          <a:xfrm>
            <a:off x="2819400" y="2357994"/>
            <a:ext cx="1600200" cy="5106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КВАДАР</a:t>
            </a:r>
            <a:endParaRPr lang="sr-Latn-C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Čuvar mesta za sadržaj 2"/>
          <p:cNvSpPr>
            <a:spLocks noGrp="1"/>
          </p:cNvSpPr>
          <p:nvPr>
            <p:ph idx="1"/>
          </p:nvPr>
        </p:nvSpPr>
        <p:spPr>
          <a:xfrm>
            <a:off x="6617459" y="2236717"/>
            <a:ext cx="2209800" cy="5106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endParaRPr lang="sr-Latn-C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Čuvar mesta za sadržaj 2"/>
          <p:cNvSpPr>
            <a:spLocks noGrp="1"/>
          </p:cNvSpPr>
          <p:nvPr>
            <p:ph idx="1"/>
          </p:nvPr>
        </p:nvSpPr>
        <p:spPr>
          <a:xfrm>
            <a:off x="318163" y="3312276"/>
            <a:ext cx="8202873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BA" sz="28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Квадар</a:t>
            </a:r>
            <a:r>
              <a:rPr lang="sr-Cyrl-BA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пирамида су рогљаста геометријска тијела.</a:t>
            </a:r>
            <a:endParaRPr lang="sr-Latn-C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Čuvar mesta za sadržaj 2"/>
          <p:cNvSpPr>
            <a:spLocks noGrp="1"/>
          </p:cNvSpPr>
          <p:nvPr>
            <p:ph idx="1"/>
          </p:nvPr>
        </p:nvSpPr>
        <p:spPr>
          <a:xfrm>
            <a:off x="93305" y="3864338"/>
            <a:ext cx="9050695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BA" sz="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ВАЉАК  И ЛОПТА</a:t>
            </a:r>
            <a:endParaRPr lang="sr-Latn-C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KLAPPA Plišana igračka,lopta, raznobojno - IK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359" y="4564125"/>
            <a:ext cx="1482100" cy="14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tematika 8 - 10.1 Valj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26200"/>
            <a:ext cx="1326674" cy="143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Čuvar mesta za sadržaj 2"/>
          <p:cNvSpPr>
            <a:spLocks noGrp="1"/>
          </p:cNvSpPr>
          <p:nvPr>
            <p:ph idx="1"/>
          </p:nvPr>
        </p:nvSpPr>
        <p:spPr>
          <a:xfrm>
            <a:off x="2524881" y="5017456"/>
            <a:ext cx="1600200" cy="5106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ВАЉАК</a:t>
            </a:r>
            <a:endParaRPr lang="sr-Latn-C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Čuvar mesta za sadržaj 2"/>
          <p:cNvSpPr>
            <a:spLocks noGrp="1"/>
          </p:cNvSpPr>
          <p:nvPr>
            <p:ph idx="1"/>
          </p:nvPr>
        </p:nvSpPr>
        <p:spPr>
          <a:xfrm>
            <a:off x="6756412" y="5049813"/>
            <a:ext cx="1447800" cy="5106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ЛОПТА</a:t>
            </a:r>
            <a:endParaRPr lang="sr-Latn-C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Čuvar mesta za sadržaj 2"/>
          <p:cNvSpPr>
            <a:spLocks noGrp="1"/>
          </p:cNvSpPr>
          <p:nvPr>
            <p:ph idx="1"/>
          </p:nvPr>
        </p:nvSpPr>
        <p:spPr>
          <a:xfrm>
            <a:off x="457200" y="6012090"/>
            <a:ext cx="8202873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BA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Ваљак и лопта су обла геометријска тијела.</a:t>
            </a:r>
            <a:endParaRPr lang="sr-Latn-C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2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1" grpId="0" build="p"/>
      <p:bldP spid="12" grpId="0" build="p"/>
      <p:bldP spid="13" grpId="0" build="p"/>
      <p:bldP spid="14" grpId="0" build="p"/>
      <p:bldP spid="18" grpId="0" build="p"/>
      <p:bldP spid="19" grpId="0" build="p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1219200" y="228600"/>
            <a:ext cx="6870700" cy="838200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ДОМАЋУ ЗАДАЋУ !</a:t>
            </a:r>
            <a:endParaRPr lang="sr-Latn-CS" sz="36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/>
          <p:cNvSpPr txBox="1"/>
          <p:nvPr/>
        </p:nvSpPr>
        <p:spPr>
          <a:xfrm>
            <a:off x="838200" y="2057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своју свеску нацртај једно обло и једно рогљасто геометријско тијело!</a:t>
            </a:r>
            <a:endParaRPr lang="sr-Latn-C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2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93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762000" y="2438400"/>
            <a:ext cx="7765322" cy="2286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r-Cyrl-BA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BA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Као </a:t>
            </a:r>
            <a:r>
              <a:rPr lang="sr-Cyrl-BA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што сте видјели из наслова, данас ћемо се упознати са предметима који имају облике геометријских тијела купе, ваљка, квадра, коцке, пирамиде и лопте.</a:t>
            </a:r>
            <a:endParaRPr lang="sr-Latn-C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1523999" y="533400"/>
            <a:ext cx="712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ДАНАС ЋЕМО НАУЧИТИ !!!</a:t>
            </a:r>
            <a:endParaRPr lang="sr-Latn-C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1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0229"/>
            <a:ext cx="8839200" cy="990599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ПРВО ЋЕМО ИМЕНОВАТИ ГЕОМЕТРИЈСКА ТИЈЕЛА </a:t>
            </a:r>
            <a:r>
              <a:rPr lang="sr-Cyrl-BA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 flipH="1">
            <a:off x="3429000" y="406302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631319" y="4063027"/>
            <a:ext cx="148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ВАЉАК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Kocka 4"/>
          <p:cNvSpPr/>
          <p:nvPr/>
        </p:nvSpPr>
        <p:spPr>
          <a:xfrm rot="10800000" flipV="1">
            <a:off x="5900537" y="2144391"/>
            <a:ext cx="2471927" cy="140208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Kocka 5"/>
          <p:cNvSpPr/>
          <p:nvPr/>
        </p:nvSpPr>
        <p:spPr>
          <a:xfrm rot="10800000" flipH="1" flipV="1">
            <a:off x="4224137" y="4633366"/>
            <a:ext cx="1676400" cy="152609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Dijagram toka: magnetni disk 6"/>
          <p:cNvSpPr/>
          <p:nvPr/>
        </p:nvSpPr>
        <p:spPr>
          <a:xfrm>
            <a:off x="573905" y="1782442"/>
            <a:ext cx="1219200" cy="212598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5160059"/>
              </p:ext>
            </p:extLst>
          </p:nvPr>
        </p:nvGraphicFramePr>
        <p:xfrm>
          <a:off x="1183505" y="4561338"/>
          <a:ext cx="1934085" cy="1563628"/>
        </p:xfrm>
        <a:graphic>
          <a:graphicData uri="http://schemas.openxmlformats.org/presentationml/2006/ole">
            <p:oleObj spid="_x0000_s3107" name="Rasterska slika" r:id="rId3" imgW="647640" imgH="504720" progId="PBrush">
              <p:embed/>
            </p:oleObj>
          </a:graphicData>
        </a:graphic>
      </p:graphicFrame>
      <p:pic>
        <p:nvPicPr>
          <p:cNvPr id="3082" name="Picture 10" descr="IV pismeni zadatak 1. Napisati opšti član aritmetičkog niza, ako je dato  a32⋅a5=66 i 2⋅a2 – a1=14 . Rešenje: a1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1464" y="178417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kvir za tekst 11"/>
          <p:cNvSpPr txBox="1"/>
          <p:nvPr/>
        </p:nvSpPr>
        <p:spPr>
          <a:xfrm flipH="1">
            <a:off x="6511658" y="3637363"/>
            <a:ext cx="164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КВАДАР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kvir za tekst 12"/>
          <p:cNvSpPr txBox="1"/>
          <p:nvPr/>
        </p:nvSpPr>
        <p:spPr>
          <a:xfrm flipH="1">
            <a:off x="1067823" y="6208517"/>
            <a:ext cx="222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kvir za tekst 13"/>
          <p:cNvSpPr txBox="1"/>
          <p:nvPr/>
        </p:nvSpPr>
        <p:spPr>
          <a:xfrm>
            <a:off x="4376535" y="6219414"/>
            <a:ext cx="152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КОЦКА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kvir za tekst 14"/>
          <p:cNvSpPr txBox="1"/>
          <p:nvPr/>
        </p:nvSpPr>
        <p:spPr>
          <a:xfrm>
            <a:off x="6833222" y="6219414"/>
            <a:ext cx="152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ЛОПТА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9" name="Picture 27" descr="BILJARSKA KUGLA ZA SNOOKER CRVE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1421" y="4509643"/>
            <a:ext cx="1615323" cy="161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98721" cy="274320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ОБЛИКЕ ГЕОМЕТРИЈСКИХ ТИЈЕЛА ПРИМЈЕЋУЈЕМО СВАКОДНЕВНО ОКО НАС ! </a:t>
            </a:r>
            <a:r>
              <a:rPr lang="sr-Cyrl-BA" sz="3600" b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600" b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b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600" b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CS" sz="3600" b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2971800" y="4648200"/>
            <a:ext cx="3853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ПОГЛЕДАЈТЕ !!!</a:t>
            </a:r>
            <a:endParaRPr lang="sr-Latn-C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2613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79070"/>
            <a:ext cx="8686800" cy="1344930"/>
          </a:xfrm>
        </p:spPr>
        <p:txBody>
          <a:bodyPr>
            <a:noAutofit/>
          </a:bodyPr>
          <a:lstStyle/>
          <a:p>
            <a:pPr eaLnBrk="1" hangingPunct="1"/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КОЈИ ПРЕДМЕТИ У ТВОМ ОКРУЖЕЊУ ИМАЈУ ОБЛИК КВАДРА ИЛИ КОЦКЕ</a:t>
            </a:r>
            <a:r>
              <a:rPr lang="hr-HR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007" name="Picture 15" descr="br-lyon-garderobni-ormar-3-e-80-1130449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81200"/>
            <a:ext cx="2152650" cy="2590800"/>
          </a:xfrm>
        </p:spPr>
      </p:pic>
      <p:pic>
        <p:nvPicPr>
          <p:cNvPr id="85010" name="Picture 18" descr="433_023286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807970" y="1828800"/>
            <a:ext cx="1376160" cy="1752600"/>
          </a:xfrm>
        </p:spPr>
      </p:pic>
      <p:pic>
        <p:nvPicPr>
          <p:cNvPr id="85013" name="Picture 21" descr="137_0231554_b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457200" y="4806173"/>
            <a:ext cx="1637118" cy="1097280"/>
          </a:xfrm>
        </p:spPr>
      </p:pic>
      <p:pic>
        <p:nvPicPr>
          <p:cNvPr id="85016" name="Picture 24" descr="125_TV14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248400" y="4777740"/>
            <a:ext cx="2193925" cy="1752600"/>
          </a:xfrm>
        </p:spPr>
      </p:pic>
      <p:pic>
        <p:nvPicPr>
          <p:cNvPr id="85019" name="Picture 27" descr="434_02328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9065" y="1768245"/>
            <a:ext cx="165735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Kocka i kvad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981" y="2482862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AD JE ŠEĆER POSTAO KOCKAST? :: Semberija INFO ::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843" y="5255753"/>
            <a:ext cx="231321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1174750" y="152400"/>
            <a:ext cx="6870700" cy="1066800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КОЈИ ВАЉКА И КУПЕ </a:t>
            </a:r>
            <a:r>
              <a:rPr lang="sr-Cyrl-BA" sz="3600" b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Latn-CS" sz="3600" b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763" y="4317953"/>
            <a:ext cx="2105025" cy="21717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925" y="3917903"/>
            <a:ext cx="1914525" cy="23907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70" y="4498928"/>
            <a:ext cx="2533650" cy="1809750"/>
          </a:xfrm>
          <a:prstGeom prst="rect">
            <a:avLst/>
          </a:prstGeom>
        </p:spPr>
      </p:pic>
      <p:pic>
        <p:nvPicPr>
          <p:cNvPr id="4102" name="Picture 6" descr="Ваљак за бубњеве - лојални помоћник финише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6076"/>
            <a:ext cx="3509963" cy="21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Čaša za vodu Cortina Acqua 3/1 25cl 190210 – Bormioli Rocco - BauCasa.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55272"/>
            <a:ext cx="1911149" cy="24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04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Cyrl-BA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ГЕОМЕТРИЈСКа</a:t>
            </a:r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ТИЈЕЛа</a:t>
            </a:r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ВИДИШ НА СЛИЦИ ?</a:t>
            </a:r>
            <a:endParaRPr lang="en-US" sz="36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3" name="Picture 5" descr="slika_piram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www.djaksport.com/image.aspx?imageId=1439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1935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kvir za tekst 4"/>
          <p:cNvSpPr txBox="1"/>
          <p:nvPr/>
        </p:nvSpPr>
        <p:spPr>
          <a:xfrm>
            <a:off x="1524000" y="5360228"/>
            <a:ext cx="220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5753099" y="5360228"/>
            <a:ext cx="152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ЛОПТА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286000"/>
            <a:ext cx="7765321" cy="1326321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 ПОНОВИМО !!!</a:t>
            </a:r>
            <a:endParaRPr lang="sr-Latn-CS" sz="36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2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0"/>
            <a:ext cx="8915400" cy="965887"/>
          </a:xfrm>
        </p:spPr>
        <p:txBody>
          <a:bodyPr>
            <a:noAutofit/>
          </a:bodyPr>
          <a:lstStyle/>
          <a:p>
            <a:pPr eaLnBrk="1" hangingPunct="1"/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КОЈЕ БОЈЕ СУ КОЦКА, </a:t>
            </a:r>
            <a:b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И КУПА</a:t>
            </a:r>
            <a:r>
              <a:rPr lang="hr-HR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429" name="Object 1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889348515"/>
              </p:ext>
            </p:extLst>
          </p:nvPr>
        </p:nvGraphicFramePr>
        <p:xfrm>
          <a:off x="537523" y="1044377"/>
          <a:ext cx="1933575" cy="1436688"/>
        </p:xfrm>
        <a:graphic>
          <a:graphicData uri="http://schemas.openxmlformats.org/presentationml/2006/ole">
            <p:oleObj spid="_x0000_s1114" name="Bitmap Image" r:id="rId3" imgW="704948" imgH="523810" progId="PBrush">
              <p:embed/>
            </p:oleObj>
          </a:graphicData>
        </a:graphic>
      </p:graphicFrame>
      <p:graphicFrame>
        <p:nvGraphicFramePr>
          <p:cNvPr id="60433" name="Object 1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1199498162"/>
              </p:ext>
            </p:extLst>
          </p:nvPr>
        </p:nvGraphicFramePr>
        <p:xfrm>
          <a:off x="990600" y="3657600"/>
          <a:ext cx="1466850" cy="1597819"/>
        </p:xfrm>
        <a:graphic>
          <a:graphicData uri="http://schemas.openxmlformats.org/presentationml/2006/ole">
            <p:oleObj spid="_x0000_s1115" name="Bitmap Image" r:id="rId4" imgW="533474" imgH="581106" progId="PBrush">
              <p:embed/>
            </p:oleObj>
          </a:graphicData>
        </a:graphic>
      </p:graphicFrame>
      <p:graphicFrame>
        <p:nvGraphicFramePr>
          <p:cNvPr id="60431" name="Object 1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44357936"/>
              </p:ext>
            </p:extLst>
          </p:nvPr>
        </p:nvGraphicFramePr>
        <p:xfrm>
          <a:off x="3276600" y="1044377"/>
          <a:ext cx="2438400" cy="1900238"/>
        </p:xfrm>
        <a:graphic>
          <a:graphicData uri="http://schemas.openxmlformats.org/presentationml/2006/ole">
            <p:oleObj spid="_x0000_s1116" name="Bitmap Image" r:id="rId5" imgW="647619" imgH="504762" progId="PBrush">
              <p:embed/>
            </p:oleObj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3281903"/>
              </p:ext>
            </p:extLst>
          </p:nvPr>
        </p:nvGraphicFramePr>
        <p:xfrm>
          <a:off x="3162300" y="3804840"/>
          <a:ext cx="2667000" cy="1303338"/>
        </p:xfrm>
        <a:graphic>
          <a:graphicData uri="http://schemas.openxmlformats.org/presentationml/2006/ole">
            <p:oleObj spid="_x0000_s1117" name="Bitmap Image" r:id="rId6" imgW="1009791" imgH="409632" progId="PBrush">
              <p:embed/>
            </p:oleObj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5590380"/>
            <a:ext cx="8763000" cy="962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које боје СУ ваљак, </a:t>
            </a:r>
            <a:r>
              <a:rPr lang="sr-Cyrl-BA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квадар</a:t>
            </a:r>
            <a:r>
              <a:rPr lang="sr-Cyrl-BA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лопта ? </a:t>
            </a:r>
            <a:endParaRPr lang="en-US" sz="36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0" descr="IV pismeni zadatak 1. Napisati opšti član aritmetičkog niza, ako je dato  a32⋅a5=66 i 2⋅a2 – a1=14 . Rešenje: a1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580" y="965887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81" descr="SP8 - Iron Shot Put, Black Cast Iron, 8 lb The Very Best Sporting Goods and  Equipment From the CSI Sports Ware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822" y="3465440"/>
            <a:ext cx="1689490" cy="168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656</TotalTime>
  <Words>171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Damask</vt:lpstr>
      <vt:lpstr>Rasterska slika</vt:lpstr>
      <vt:lpstr>Bitmap Image</vt:lpstr>
      <vt:lpstr>ПРЕДМЕТИ ОБЛИКА ВАЉКА, КУПЕ, КВАДРА, КОЦКЕ, ПИРАМИДЕ И лопте</vt:lpstr>
      <vt:lpstr>Slide 2</vt:lpstr>
      <vt:lpstr>ПРВО ЋЕМО ИМЕНОВАТИ ГЕОМЕТРИЈСКА ТИЈЕЛА !</vt:lpstr>
      <vt:lpstr>ОБЛИКЕ ГЕОМЕТРИЈСКИХ ТИЈЕЛА ПРИМЈЕЋУЈЕМО СВАКОДНЕВНО ОКО НАС !   </vt:lpstr>
      <vt:lpstr>КОЈИ ПРЕДМЕТИ У ТВОМ ОКРУЖЕЊУ ИМАЈУ ОБЛИК КВАДРА ИЛИ КОЦКЕ? </vt:lpstr>
      <vt:lpstr>А КОЈИ ВАЉКА И КУПЕ ?</vt:lpstr>
      <vt:lpstr>КОЈа ГЕОМЕТРИЈСКа ТИЈЕЛа ВИДИШ НА СЛИЦИ ?</vt:lpstr>
      <vt:lpstr>ДА ПОНОВИМО !!!</vt:lpstr>
      <vt:lpstr>КОЈЕ БОЈЕ СУ КОЦКА,  ПИРАМИДА И КУПА?</vt:lpstr>
      <vt:lpstr>Данас смо се упознали са облицима рогљастих и облих геометријских тијела? КАКО ИЗГЛЕДАЈУ?</vt:lpstr>
      <vt:lpstr>ЗА ДОМАЋУ ЗАДАЋУ !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ПРЕДМЕТИ ОБЛИКА ВАЉКА, КУПЕ, КВАДРА, КОЦКЕ И ПИРАМИДЕ</dc:title>
  <dc:creator>ucenik</dc:creator>
  <cp:lastModifiedBy>Laptop 002</cp:lastModifiedBy>
  <cp:revision>26</cp:revision>
  <dcterms:created xsi:type="dcterms:W3CDTF">2008-09-23T18:21:06Z</dcterms:created>
  <dcterms:modified xsi:type="dcterms:W3CDTF">2020-11-20T19:54:30Z</dcterms:modified>
</cp:coreProperties>
</file>