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9" r:id="rId6"/>
    <p:sldId id="268" r:id="rId7"/>
    <p:sldId id="258" r:id="rId8"/>
    <p:sldId id="261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D903D-C783-413A-9A90-4EE85E446FA5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80BCD4-FA69-49DC-ABA5-4EFEB637AB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524000"/>
          </a:xfrm>
        </p:spPr>
        <p:txBody>
          <a:bodyPr/>
          <a:lstStyle/>
          <a:p>
            <a:r>
              <a:rPr lang="en-US" b="1" dirty="0" smtClean="0"/>
              <a:t>PAST PERFECT TENSE-REVISION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HOMEWORK: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WB. Pg 23. exercise 4</a:t>
            </a:r>
          </a:p>
          <a:p>
            <a:r>
              <a:rPr lang="en-US" sz="2800" dirty="0" smtClean="0"/>
              <a:t>              24 ,exercise 5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sVLM8xNJr1c/UIs7cdezpBI/AAAAAAAAAFo/dbG0loDnHpA/s1600/63315_boy&amp;door_l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2438400" cy="289330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2 different events at 2 different times in the </a:t>
            </a:r>
            <a:r>
              <a:rPr lang="en-US" b="1" dirty="0" smtClean="0">
                <a:solidFill>
                  <a:srgbClr val="C00000"/>
                </a:solidFill>
              </a:rPr>
              <a:t>past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ClrTx/>
            </a:pPr>
            <a:r>
              <a:rPr lang="en-US" dirty="0" smtClean="0"/>
              <a:t>One event ends before the second event happens.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://1.bp.blogspot.com/_83L6pycRHHQ/TS7Zera33sI/AAAAAAAAAkQ/9JHAZvWsAhI/s320/kn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81200"/>
            <a:ext cx="2362200" cy="3048001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457200" y="5105400"/>
            <a:ext cx="34290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Adam left the apartment.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00600" y="5029200"/>
            <a:ext cx="3581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Diana knocked on the door.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5791200"/>
            <a:ext cx="8153400" cy="8382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Perfect: Adam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had left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apartment when Diana knocked on the door.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0" y="4114800"/>
            <a:ext cx="3124200" cy="6397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Ariel called her mother.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inoholics.com/wp-content/uploads/2012/07/c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799"/>
            <a:ext cx="2514600" cy="3786693"/>
          </a:xfrm>
          <a:prstGeom prst="rect">
            <a:avLst/>
          </a:prstGeom>
          <a:noFill/>
        </p:spPr>
      </p:pic>
      <p:pic>
        <p:nvPicPr>
          <p:cNvPr id="17412" name="Picture 4" descr="http://www.ubergizmo.com/wp-content/uploads/2011/04/Stolen-iPhone-robber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33400"/>
            <a:ext cx="4762500" cy="3371851"/>
          </a:xfrm>
          <a:prstGeom prst="rect">
            <a:avLst/>
          </a:prstGeom>
          <a:noFill/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191000" y="4038601"/>
            <a:ext cx="45720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cyclist grabbed her phone.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81000" y="5410200"/>
            <a:ext cx="8153400" cy="9906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Perfect: Ariel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had called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her mother when a cyclist grabbed her phone.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think.direct.gov.uk/education/early-years-and-primary/images/crossing_zeb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4267200" cy="304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581401"/>
            <a:ext cx="3581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We crossed the road.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://www.clicktolawyers.com/wp-content/uploads/2013/02/pedestrian-accid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609600"/>
            <a:ext cx="4240026" cy="2819400"/>
          </a:xfrm>
          <a:prstGeom prst="rect">
            <a:avLst/>
          </a:prstGeom>
          <a:noFill/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4800600" y="3581400"/>
            <a:ext cx="3581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car hit a pedestrian.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1000" y="4343400"/>
            <a:ext cx="8153400" cy="8382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Perfect: We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___________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…………………..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4343400"/>
            <a:ext cx="8153400" cy="8382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Perfect: We 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had crossed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road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when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car hit a pedestrian.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5562600"/>
            <a:ext cx="8153400" cy="9906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Perfect: We </a:t>
            </a:r>
            <a:r>
              <a:rPr lang="en-US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had crossed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road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a car hit </a:t>
            </a:r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pedestrian.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525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OR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USE IT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dirty="0" smtClean="0"/>
              <a:t>TIME EXPRESSIONS, such as: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when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dirty="0" smtClean="0"/>
              <a:t>        </a:t>
            </a:r>
            <a:r>
              <a:rPr lang="en-US" sz="2400" dirty="0" smtClean="0"/>
              <a:t>I </a:t>
            </a:r>
            <a:r>
              <a:rPr lang="en-US" sz="2400" u="sng" dirty="0" smtClean="0"/>
              <a:t>had eaten </a:t>
            </a:r>
            <a:r>
              <a:rPr lang="en-US" sz="2400" dirty="0" smtClean="0"/>
              <a:t>the cake, when he came home with presents.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after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/>
              <a:t>After Ana </a:t>
            </a:r>
            <a:r>
              <a:rPr lang="en-US" sz="2400" u="sng" dirty="0" smtClean="0"/>
              <a:t>had finished </a:t>
            </a:r>
            <a:r>
              <a:rPr lang="en-US" sz="2400" dirty="0" smtClean="0"/>
              <a:t>her work, she went to lunch.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before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Jane 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had finished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 book before John came to see her.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already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</a:t>
            </a:r>
            <a:r>
              <a:rPr lang="en-US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had already completed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task when he arrived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114800"/>
            <a:ext cx="3505200" cy="5635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My cat spilled the coffee.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800600" y="4114800"/>
            <a:ext cx="3505200" cy="5635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 drank coffee.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4800600"/>
            <a:ext cx="8153400" cy="6096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Which do you think happened first?</a:t>
            </a:r>
          </a:p>
        </p:txBody>
      </p:sp>
      <p:pic>
        <p:nvPicPr>
          <p:cNvPr id="22530" name="Picture 2" descr="http://i.telegraph.co.uk/multimedia/archive/02677/CXTF37-coffee_267778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219200"/>
            <a:ext cx="4028557" cy="2514600"/>
          </a:xfrm>
          <a:prstGeom prst="rect">
            <a:avLst/>
          </a:prstGeom>
          <a:noFill/>
        </p:spPr>
      </p:pic>
      <p:pic>
        <p:nvPicPr>
          <p:cNvPr id="22532" name="Picture 4" descr="http://wamiz.co.uk/wp-content/uploads/2015/03/Friday-13-black-cats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4227035" cy="2819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381000" y="5638800"/>
            <a:ext cx="8153400" cy="990600"/>
          </a:xfrm>
          <a:prstGeom prst="round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Past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Perfect: I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had drunk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coffee when my cat spilled it. </a:t>
            </a:r>
          </a:p>
          <a:p>
            <a:pPr algn="ctr"/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egative  Form: &lt;ul&gt;&lt;li&gt;had not + verb  (past participle) &lt;/li&gt;&lt;/ul&gt;&lt;ul&gt;&lt;li&gt;OR &lt;/li&gt;&lt;/ul&gt;&lt;ul&gt;&lt;li&gt;hadn’t + verb  (past part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914400" y="1828800"/>
            <a:ext cx="73914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95600"/>
            <a:ext cx="4267200" cy="2362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828800"/>
            <a:ext cx="7467600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Cooper Black" pitchFamily="18" charset="0"/>
            </a:endParaRPr>
          </a:p>
          <a:p>
            <a:r>
              <a:rPr lang="en-US" sz="2000" dirty="0" smtClean="0">
                <a:latin typeface="Cooper Black" pitchFamily="18" charset="0"/>
              </a:rPr>
              <a:t>I </a:t>
            </a:r>
            <a:r>
              <a:rPr lang="en-US" sz="2000" dirty="0" smtClean="0">
                <a:solidFill>
                  <a:srgbClr val="C00000"/>
                </a:solidFill>
                <a:latin typeface="Cooper Black" pitchFamily="18" charset="0"/>
              </a:rPr>
              <a:t>had not been </a:t>
            </a:r>
            <a:r>
              <a:rPr lang="en-US" sz="2000" dirty="0" smtClean="0">
                <a:latin typeface="Cooper Black" pitchFamily="18" charset="0"/>
              </a:rPr>
              <a:t>at home when the letters arrived.</a:t>
            </a:r>
          </a:p>
          <a:p>
            <a:endParaRPr lang="en-US" sz="2000" dirty="0" smtClean="0">
              <a:latin typeface="Cooper Black" pitchFamily="18" charset="0"/>
            </a:endParaRPr>
          </a:p>
          <a:p>
            <a:r>
              <a:rPr lang="en-US" sz="2000" u="sng" smtClean="0">
                <a:solidFill>
                  <a:srgbClr val="C00000"/>
                </a:solidFill>
                <a:latin typeface="Cooper Black" pitchFamily="18" charset="0"/>
              </a:rPr>
              <a:t>With NEVER</a:t>
            </a:r>
            <a:endParaRPr lang="en-US" sz="2000" u="sng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0480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 </a:t>
            </a:r>
            <a:r>
              <a:rPr lang="en-US" sz="2000" dirty="0" smtClean="0">
                <a:solidFill>
                  <a:srgbClr val="C00000"/>
                </a:solidFill>
              </a:rPr>
              <a:t>had never been </a:t>
            </a:r>
            <a:r>
              <a:rPr lang="en-US" sz="2000" dirty="0" smtClean="0"/>
              <a:t>to France before.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I had never seen </a:t>
            </a:r>
            <a:r>
              <a:rPr lang="en-US" sz="2000" dirty="0" smtClean="0"/>
              <a:t>anyone like her.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609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Exercise: Write the sentences using the words in brackets:</a:t>
            </a:r>
          </a:p>
          <a:p>
            <a:endParaRPr lang="en-US" dirty="0" smtClean="0"/>
          </a:p>
          <a:p>
            <a:r>
              <a:rPr lang="en-US" dirty="0" smtClean="0"/>
              <a:t>1. There was a picture lying on a floor.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990099"/>
                </a:solidFill>
              </a:rPr>
              <a:t>It /fall/ off/the/ wall</a:t>
            </a:r>
          </a:p>
          <a:p>
            <a:r>
              <a:rPr lang="en-US" dirty="0" smtClean="0"/>
              <a:t>2. The people sitting next to you on the plane were nervous.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They/ never/fly/before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You went back home recently after many years. It wasn’t the same as before.</a:t>
            </a:r>
          </a:p>
          <a:p>
            <a:r>
              <a:rPr lang="en-US" dirty="0" smtClean="0">
                <a:solidFill>
                  <a:srgbClr val="990099"/>
                </a:solidFill>
              </a:rPr>
              <a:t>     It /change / a lot</a:t>
            </a:r>
          </a:p>
          <a:p>
            <a:r>
              <a:rPr lang="en-US" dirty="0" smtClean="0"/>
              <a:t>4. Somebody sang a song. You didn’t know it.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You/not</a:t>
            </a:r>
            <a:r>
              <a:rPr lang="en-US" dirty="0" smtClean="0">
                <a:solidFill>
                  <a:srgbClr val="990099"/>
                </a:solidFill>
              </a:rPr>
              <a:t>/ hear /it/before</a:t>
            </a:r>
          </a:p>
          <a:p>
            <a:r>
              <a:rPr lang="en-US" dirty="0" smtClean="0"/>
              <a:t>5. I met Daniel last week. It was good to see him again after such a long time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I /not/ see/ him/ for five years</a:t>
            </a:r>
          </a:p>
          <a:p>
            <a:r>
              <a:rPr lang="en-US" dirty="0" smtClean="0"/>
              <a:t>6. Last year we went to Mexico. It was our first time there.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We /not/ be /there/ before</a:t>
            </a:r>
          </a:p>
          <a:p>
            <a:r>
              <a:rPr lang="en-US" dirty="0" smtClean="0"/>
              <a:t>7. I offered my friends something to eat, but they weren’t hungry.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990099"/>
                </a:solidFill>
              </a:rPr>
              <a:t>They/ just / have/ lunch.</a:t>
            </a:r>
          </a:p>
          <a:p>
            <a:r>
              <a:rPr lang="en-US" dirty="0" smtClean="0"/>
              <a:t>8. I invited Marko to the party, but he couldn’t come.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He /arrange/ to do something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609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2060"/>
                </a:solidFill>
              </a:rPr>
              <a:t>Exercise: Write the sentences using the words in brackets:</a:t>
            </a:r>
          </a:p>
          <a:p>
            <a:endParaRPr lang="en-US" dirty="0" smtClean="0"/>
          </a:p>
          <a:p>
            <a:r>
              <a:rPr lang="en-US" dirty="0" smtClean="0"/>
              <a:t>1. There was a picture lying on a floor.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990099"/>
                </a:solidFill>
              </a:rPr>
              <a:t>It /fall/ off/the/ wall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It had fallen off the wall.</a:t>
            </a:r>
          </a:p>
          <a:p>
            <a:r>
              <a:rPr lang="en-US" dirty="0" smtClean="0"/>
              <a:t>2. The people sitting next to you on the plane were nervous.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They/ never/fly/before</a:t>
            </a:r>
            <a:r>
              <a:rPr lang="en-US" dirty="0" smtClean="0"/>
              <a:t>.                             </a:t>
            </a:r>
            <a:r>
              <a:rPr lang="en-US" dirty="0" smtClean="0">
                <a:solidFill>
                  <a:srgbClr val="FF0000"/>
                </a:solidFill>
              </a:rPr>
              <a:t>They had never flown before.</a:t>
            </a:r>
          </a:p>
          <a:p>
            <a:r>
              <a:rPr lang="en-US" dirty="0" smtClean="0"/>
              <a:t>3. You went back home recently after many years. It wasn’t the same as before.</a:t>
            </a:r>
          </a:p>
          <a:p>
            <a:r>
              <a:rPr lang="en-US" dirty="0" smtClean="0">
                <a:solidFill>
                  <a:srgbClr val="990099"/>
                </a:solidFill>
              </a:rPr>
              <a:t>     It /change / a lot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It had changed a lot.</a:t>
            </a:r>
          </a:p>
          <a:p>
            <a:r>
              <a:rPr lang="en-US" dirty="0" smtClean="0"/>
              <a:t>4. Somebody sang a song. You didn’t know it.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You /not/ hear /it/before.                          </a:t>
            </a:r>
            <a:r>
              <a:rPr lang="en-US" dirty="0" smtClean="0">
                <a:solidFill>
                  <a:srgbClr val="FF0000"/>
                </a:solidFill>
              </a:rPr>
              <a:t>You hadn’t heard it before.               </a:t>
            </a:r>
          </a:p>
          <a:p>
            <a:r>
              <a:rPr lang="en-US" dirty="0" smtClean="0"/>
              <a:t>5. I met Daniel last week. It was good to see him again after such a long time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I/not/see him/for five years.                      </a:t>
            </a:r>
            <a:r>
              <a:rPr lang="en-US" dirty="0" smtClean="0">
                <a:solidFill>
                  <a:srgbClr val="FF0000"/>
                </a:solidFill>
              </a:rPr>
              <a:t>I hadn’t seen him for five years.</a:t>
            </a:r>
          </a:p>
          <a:p>
            <a:r>
              <a:rPr lang="en-US" dirty="0" smtClean="0"/>
              <a:t>6. Last year we went to Mexico. It was our first time there.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We /not/ be /there/ before.                      </a:t>
            </a:r>
            <a:r>
              <a:rPr lang="en-US" dirty="0" smtClean="0">
                <a:solidFill>
                  <a:srgbClr val="FF0000"/>
                </a:solidFill>
              </a:rPr>
              <a:t>We hadn’t been there before</a:t>
            </a:r>
            <a:r>
              <a:rPr lang="en-US" dirty="0" smtClean="0">
                <a:solidFill>
                  <a:srgbClr val="990099"/>
                </a:solidFill>
              </a:rPr>
              <a:t>.     </a:t>
            </a:r>
          </a:p>
          <a:p>
            <a:r>
              <a:rPr lang="en-US" dirty="0" smtClean="0"/>
              <a:t>7. I offered my friends something to eat, but they weren’t hungry.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990099"/>
                </a:solidFill>
              </a:rPr>
              <a:t>They/ just / have/ lunch.                            </a:t>
            </a:r>
            <a:r>
              <a:rPr lang="en-US" dirty="0" smtClean="0">
                <a:solidFill>
                  <a:srgbClr val="FF0000"/>
                </a:solidFill>
              </a:rPr>
              <a:t>They had just had lunch</a:t>
            </a:r>
            <a:r>
              <a:rPr lang="en-US" dirty="0" smtClean="0">
                <a:solidFill>
                  <a:srgbClr val="990099"/>
                </a:solidFill>
              </a:rPr>
              <a:t>.</a:t>
            </a:r>
          </a:p>
          <a:p>
            <a:r>
              <a:rPr lang="en-US" dirty="0" smtClean="0"/>
              <a:t>8. I invited Marko to the party, but he couldn’t come.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990099"/>
                </a:solidFill>
              </a:rPr>
              <a:t>He/arrange/to do something else.            </a:t>
            </a:r>
            <a:r>
              <a:rPr lang="en-US" dirty="0" smtClean="0">
                <a:solidFill>
                  <a:srgbClr val="FF0000"/>
                </a:solidFill>
              </a:rPr>
              <a:t>He had arranged to do something else</a:t>
            </a:r>
            <a:r>
              <a:rPr lang="en-US" dirty="0" smtClean="0">
                <a:solidFill>
                  <a:srgbClr val="990099"/>
                </a:solidFill>
              </a:rPr>
              <a:t>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971800" y="1600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76600" y="2209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67000" y="27432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29000" y="3276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57600" y="3810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814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29000" y="4953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67200" y="5486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167</TotalTime>
  <Words>710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PAST PERFECT TENSE-REVISION</vt:lpstr>
      <vt:lpstr>Slide 2</vt:lpstr>
      <vt:lpstr>Slide 3</vt:lpstr>
      <vt:lpstr>Slide 4</vt:lpstr>
      <vt:lpstr>We USE IT for:</vt:lpstr>
      <vt:lpstr>Slide 6</vt:lpstr>
      <vt:lpstr>Slide 7</vt:lpstr>
      <vt:lpstr>Slide 8</vt:lpstr>
      <vt:lpstr>Slide 9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TENSE-REVISION</dc:title>
  <dc:creator>toshiba</dc:creator>
  <cp:lastModifiedBy>toshiba</cp:lastModifiedBy>
  <cp:revision>21</cp:revision>
  <dcterms:created xsi:type="dcterms:W3CDTF">2020-11-27T03:31:38Z</dcterms:created>
  <dcterms:modified xsi:type="dcterms:W3CDTF">2020-11-27T18:32:54Z</dcterms:modified>
</cp:coreProperties>
</file>