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64" r:id="rId5"/>
    <p:sldId id="258" r:id="rId6"/>
    <p:sldId id="274" r:id="rId7"/>
    <p:sldId id="265" r:id="rId8"/>
    <p:sldId id="267" r:id="rId9"/>
    <p:sldId id="269" r:id="rId10"/>
    <p:sldId id="270" r:id="rId11"/>
    <p:sldId id="271" r:id="rId12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2" autoAdjust="0"/>
    <p:restoredTop sz="94660"/>
  </p:normalViewPr>
  <p:slideViewPr>
    <p:cSldViewPr>
      <p:cViewPr varScale="1">
        <p:scale>
          <a:sx n="92" d="100"/>
          <a:sy n="92" d="100"/>
        </p:scale>
        <p:origin x="-82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Kliknite i uredite stil podnaslova mastera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CS" smtClean="0"/>
              <a:t>Kliknite i uredite naslov mastera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r-Latn-CS" smtClean="0"/>
              <a:t>Kliknite i uredite naslov mastera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r-Latn-CS" smtClean="0"/>
              <a:t>Kliknite i uredite naslov mastera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E438B3A-ECDA-4847-B691-DCE1A153BD31}" type="datetimeFigureOut">
              <a:rPr lang="bs-Latn-BA" smtClean="0"/>
              <a:t>8.12.2020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53AAB61-5A7E-4F68-8C84-1BD545E6020A}" type="slidenum">
              <a:rPr lang="bs-Latn-BA" smtClean="0"/>
              <a:t>‹#›</a:t>
            </a:fld>
            <a:endParaRPr lang="bs-Latn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Cyrl-R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руг</a:t>
            </a:r>
            <a:endParaRPr lang="bs-Latn-B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4. разред</a:t>
            </a: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4559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adržaj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1. Нацртај кружницу полупречника 4</a:t>
            </a:r>
            <a:r>
              <a:rPr lang="bs-Latn-BA" dirty="0" smtClean="0"/>
              <a:t>cm</a:t>
            </a:r>
            <a:r>
              <a:rPr lang="sr-Cyrl-RS" dirty="0" smtClean="0"/>
              <a:t>.</a:t>
            </a:r>
          </a:p>
          <a:p>
            <a:r>
              <a:rPr lang="sr-Cyrl-RS" dirty="0" smtClean="0"/>
              <a:t>2. Колика је дужина пречника, ако је дужина полупречника </a:t>
            </a:r>
            <a:r>
              <a:rPr lang="bs-Latn-BA" dirty="0" smtClean="0"/>
              <a:t>r=3cm?</a:t>
            </a:r>
          </a:p>
          <a:p>
            <a:pPr marL="0" indent="0">
              <a:buNone/>
            </a:pPr>
            <a:endParaRPr lang="sr-Cyrl-RS" dirty="0" smtClean="0"/>
          </a:p>
          <a:p>
            <a:endParaRPr lang="bs-Latn-BA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200" dirty="0" smtClean="0">
                <a:solidFill>
                  <a:schemeClr val="tx1"/>
                </a:solidFill>
              </a:rPr>
              <a:t>Задатак за самосталан рад</a:t>
            </a:r>
            <a:endParaRPr lang="bs-Latn-B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200" dirty="0" smtClean="0">
                <a:solidFill>
                  <a:schemeClr val="tx1"/>
                </a:solidFill>
              </a:rPr>
              <a:t>Да поновимо</a:t>
            </a:r>
            <a:r>
              <a:rPr lang="sr-Cyrl-RS" sz="3200" dirty="0">
                <a:solidFill>
                  <a:schemeClr val="tx1"/>
                </a:solidFill>
              </a:rPr>
              <a:t>!</a:t>
            </a:r>
            <a:endParaRPr lang="bs-Latn-BA" sz="32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3" r="11967" b="313"/>
          <a:stretch/>
        </p:blipFill>
        <p:spPr bwMode="auto">
          <a:xfrm>
            <a:off x="1496290" y="1613709"/>
            <a:ext cx="2192483" cy="18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kvir za tekst 4"/>
          <p:cNvSpPr txBox="1"/>
          <p:nvPr/>
        </p:nvSpPr>
        <p:spPr>
          <a:xfrm>
            <a:off x="107504" y="357986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/>
              <a:t>Круг је дио равни ограничен кружницом.</a:t>
            </a:r>
            <a:endParaRPr lang="bs-Latn-BA" sz="2000" dirty="0"/>
          </a:p>
        </p:txBody>
      </p:sp>
      <p:sp>
        <p:nvSpPr>
          <p:cNvPr id="6" name="Okvir za tekst 5"/>
          <p:cNvSpPr txBox="1"/>
          <p:nvPr/>
        </p:nvSpPr>
        <p:spPr>
          <a:xfrm>
            <a:off x="4860032" y="3579862"/>
            <a:ext cx="4283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/>
              <a:t>Кружница је затворена крива линија, чије су све тачке једнако удаљене од центра те кружнице.</a:t>
            </a:r>
            <a:endParaRPr lang="bs-Latn-B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63638"/>
            <a:ext cx="2150025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Čuvar mesta za sadržaj 2"/>
          <p:cNvSpPr>
            <a:spLocks noGrp="1"/>
          </p:cNvSpPr>
          <p:nvPr>
            <p:ph sz="quarter" idx="14"/>
          </p:nvPr>
        </p:nvSpPr>
        <p:spPr>
          <a:xfrm>
            <a:off x="4788024" y="1419622"/>
            <a:ext cx="2366049" cy="1944216"/>
          </a:xfrm>
        </p:spPr>
        <p:txBody>
          <a:bodyPr/>
          <a:lstStyle/>
          <a:p>
            <a:endParaRPr lang="bs-Latn-BA" dirty="0"/>
          </a:p>
        </p:txBody>
      </p:sp>
      <p:sp>
        <p:nvSpPr>
          <p:cNvPr id="4" name="Okvir za tekst 3"/>
          <p:cNvSpPr txBox="1"/>
          <p:nvPr/>
        </p:nvSpPr>
        <p:spPr>
          <a:xfrm>
            <a:off x="6876256" y="1707654"/>
            <a:ext cx="27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</a:t>
            </a:r>
            <a:endParaRPr lang="bs-Latn-BA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200" dirty="0" smtClean="0">
                <a:solidFill>
                  <a:schemeClr val="tx1"/>
                </a:solidFill>
              </a:rPr>
              <a:t>Да поновимо!</a:t>
            </a:r>
            <a:endParaRPr lang="bs-Latn-BA" sz="3200" dirty="0">
              <a:solidFill>
                <a:schemeClr val="tx1"/>
              </a:solidFill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2200" dirty="0" smtClean="0"/>
              <a:t>Кружницу или круг ћеш најљепше нацртати </a:t>
            </a:r>
            <a:r>
              <a:rPr lang="sr-Cyrl-RS" sz="2200" dirty="0" err="1" smtClean="0"/>
              <a:t>шестаром</a:t>
            </a:r>
            <a:r>
              <a:rPr lang="sr-Cyrl-RS" sz="2200" dirty="0" smtClean="0"/>
              <a:t>. Цртамо тако, да иглу шестара ставимо у тачку </a:t>
            </a:r>
            <a:r>
              <a:rPr lang="bs-Latn-BA" sz="2200" dirty="0" smtClean="0"/>
              <a:t>S</a:t>
            </a:r>
            <a:r>
              <a:rPr lang="sr-Cyrl-RS" sz="2200" dirty="0" smtClean="0"/>
              <a:t>, коју називамо центар кружнице или круга, а затим другим крајем шестара остављамо траг по папиру док не нацртамо цијелу кружницу</a:t>
            </a:r>
            <a:r>
              <a:rPr lang="sr-Cyrl-RS" dirty="0" smtClean="0"/>
              <a:t>.</a:t>
            </a:r>
            <a:endParaRPr lang="bs-Latn-B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948888"/>
            <a:ext cx="3803650" cy="23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3" name="Čuvar mesta za sadržaj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r-Cyrl-RS" sz="2000" dirty="0" smtClean="0"/>
              <a:t>Центар кружнице (круга) је тачка </a:t>
            </a:r>
            <a:r>
              <a:rPr lang="bs-Latn-BA" sz="2000" dirty="0"/>
              <a:t>S</a:t>
            </a:r>
            <a:r>
              <a:rPr lang="bs-Latn-BA" sz="2000" dirty="0" smtClean="0"/>
              <a:t>, </a:t>
            </a:r>
            <a:r>
              <a:rPr lang="sr-Cyrl-RS" sz="2000" dirty="0" smtClean="0"/>
              <a:t>у коју смо ставили иглу шестара.</a:t>
            </a:r>
          </a:p>
          <a:p>
            <a:r>
              <a:rPr lang="sr-Cyrl-RS" sz="2000" dirty="0" smtClean="0"/>
              <a:t>Полупречник (радијус) кружнице (круга) је растојање од било које тачке на кружници до њеног центра.</a:t>
            </a:r>
            <a:endParaRPr lang="bs-Latn-BA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7654"/>
            <a:ext cx="327721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kvir za tekst 4"/>
          <p:cNvSpPr txBox="1"/>
          <p:nvPr/>
        </p:nvSpPr>
        <p:spPr>
          <a:xfrm>
            <a:off x="7524328" y="1923678"/>
            <a:ext cx="2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1274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adržaj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1. Нацртај кружницу чији је полупречник 2</a:t>
            </a:r>
            <a:r>
              <a:rPr lang="bs-Latn-BA" dirty="0" smtClean="0"/>
              <a:t>cm. O</a:t>
            </a:r>
            <a:r>
              <a:rPr lang="sr-Cyrl-RS" dirty="0" smtClean="0"/>
              <a:t>значи пречник кружнице. Колико је центиметара пречник кружнице?</a:t>
            </a:r>
            <a:endParaRPr lang="bs-Latn-BA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200" dirty="0" smtClean="0"/>
              <a:t>Задаци</a:t>
            </a:r>
            <a:endParaRPr lang="bs-Latn-BA" sz="3200" dirty="0"/>
          </a:p>
        </p:txBody>
      </p:sp>
    </p:spTree>
    <p:extLst>
      <p:ext uri="{BB962C8B-B14F-4D97-AF65-F5344CB8AC3E}">
        <p14:creationId xmlns:p14="http://schemas.microsoft.com/office/powerpoint/2010/main" val="31701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ru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389007"/>
            <a:ext cx="7344816" cy="41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7489" r="12035" b="2083"/>
          <a:stretch/>
        </p:blipFill>
        <p:spPr bwMode="auto">
          <a:xfrm>
            <a:off x="1142999" y="1891145"/>
            <a:ext cx="2350617" cy="196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24553" r="1290" b="13968"/>
          <a:stretch/>
        </p:blipFill>
        <p:spPr bwMode="auto">
          <a:xfrm>
            <a:off x="4644008" y="1984664"/>
            <a:ext cx="2276337" cy="18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kvir za tekst 4"/>
          <p:cNvSpPr txBox="1"/>
          <p:nvPr/>
        </p:nvSpPr>
        <p:spPr>
          <a:xfrm>
            <a:off x="0" y="3867894"/>
            <a:ext cx="9428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/>
              <a:t>Шта уочавамо? Да је пречник кружнице једнак дужини два полупречника. Његова</a:t>
            </a:r>
          </a:p>
          <a:p>
            <a:r>
              <a:rPr lang="sr-Cyrl-RS" sz="2000" dirty="0" smtClean="0"/>
              <a:t>дужина је 4</a:t>
            </a:r>
            <a:r>
              <a:rPr lang="bs-Latn-BA" sz="2000" dirty="0" smtClean="0"/>
              <a:t>cm </a:t>
            </a:r>
            <a:r>
              <a:rPr lang="sr-Cyrl-RS" sz="2000" dirty="0" smtClean="0"/>
              <a:t>и представља растојање од једне до друге тачке кружнице</a:t>
            </a:r>
          </a:p>
          <a:p>
            <a:r>
              <a:rPr lang="sr-Cyrl-RS" sz="2000" dirty="0" smtClean="0"/>
              <a:t>које пролази кроз центар.</a:t>
            </a:r>
            <a:endParaRPr lang="bs-Latn-BA" sz="2000" dirty="0"/>
          </a:p>
        </p:txBody>
      </p:sp>
    </p:spTree>
    <p:extLst>
      <p:ext uri="{BB962C8B-B14F-4D97-AF65-F5344CB8AC3E}">
        <p14:creationId xmlns:p14="http://schemas.microsoft.com/office/powerpoint/2010/main" val="208061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adržaj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2. Нацртај дуж А</a:t>
            </a:r>
            <a:r>
              <a:rPr lang="bs-Latn-BA" dirty="0" smtClean="0"/>
              <a:t>B</a:t>
            </a:r>
            <a:r>
              <a:rPr lang="sr-Cyrl-RS" dirty="0" smtClean="0"/>
              <a:t> дужине </a:t>
            </a:r>
            <a:r>
              <a:rPr lang="bs-Latn-BA" dirty="0" smtClean="0"/>
              <a:t>4cm</a:t>
            </a:r>
            <a:r>
              <a:rPr lang="sr-Cyrl-RS" dirty="0" smtClean="0"/>
              <a:t>, затим нацртај кружницу чији је пр</a:t>
            </a:r>
            <a:r>
              <a:rPr lang="bs-Latn-BA" dirty="0" smtClean="0"/>
              <a:t>e</a:t>
            </a:r>
            <a:r>
              <a:rPr lang="sr-Cyrl-RS" dirty="0" err="1" smtClean="0"/>
              <a:t>чник</a:t>
            </a:r>
            <a:r>
              <a:rPr lang="sr-Cyrl-RS" dirty="0" smtClean="0"/>
              <a:t> ова дуж?</a:t>
            </a:r>
            <a:endParaRPr lang="bs-Latn-BA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9782"/>
            <a:ext cx="5084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 r="15214" b="16914"/>
          <a:stretch/>
        </p:blipFill>
        <p:spPr bwMode="auto">
          <a:xfrm>
            <a:off x="1187624" y="1933937"/>
            <a:ext cx="2392415" cy="222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4644008" y="1923678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/>
              <a:t>Да нам буде пречник дуж А</a:t>
            </a:r>
            <a:r>
              <a:rPr lang="bs-Latn-BA" sz="2000" dirty="0" smtClean="0"/>
              <a:t>B=4cm</a:t>
            </a:r>
            <a:r>
              <a:rPr lang="sr-Cyrl-RS" sz="2000" dirty="0" smtClean="0"/>
              <a:t>, </a:t>
            </a:r>
          </a:p>
          <a:p>
            <a:r>
              <a:rPr lang="sr-Cyrl-RS" sz="2000" dirty="0" smtClean="0"/>
              <a:t>требамо у отвор шестара узети пола дужи А</a:t>
            </a:r>
            <a:r>
              <a:rPr lang="bs-Latn-BA" sz="2000" dirty="0" smtClean="0"/>
              <a:t>B</a:t>
            </a:r>
            <a:r>
              <a:rPr lang="sr-Cyrl-RS" sz="2000" dirty="0" smtClean="0"/>
              <a:t>, а то је 2</a:t>
            </a:r>
            <a:r>
              <a:rPr lang="bs-Latn-BA" sz="2000" dirty="0" smtClean="0"/>
              <a:t>cm</a:t>
            </a:r>
            <a:r>
              <a:rPr lang="sr-Cyrl-RS" sz="2000" dirty="0" smtClean="0"/>
              <a:t>.</a:t>
            </a:r>
            <a:endParaRPr lang="bs-Latn-BA" sz="2000" dirty="0"/>
          </a:p>
        </p:txBody>
      </p:sp>
      <p:sp>
        <p:nvSpPr>
          <p:cNvPr id="3" name="Čuvar mesta za sadržaj 2"/>
          <p:cNvSpPr>
            <a:spLocks noGrp="1"/>
          </p:cNvSpPr>
          <p:nvPr>
            <p:ph sz="quarter" idx="13"/>
          </p:nvPr>
        </p:nvSpPr>
        <p:spPr>
          <a:xfrm>
            <a:off x="611560" y="1779662"/>
            <a:ext cx="3803904" cy="2907792"/>
          </a:xfrm>
        </p:spPr>
        <p:txBody>
          <a:bodyPr/>
          <a:lstStyle/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208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i povez">
  <a:themeElements>
    <a:clrScheme name="Tvrdi povez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i povez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i povez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482</TotalTime>
  <Words>236</Words>
  <Application>Microsoft Office PowerPoint</Application>
  <PresentationFormat>Projekcija na ekranu (16:9)</PresentationFormat>
  <Paragraphs>22</Paragraphs>
  <Slides>11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2" baseType="lpstr">
      <vt:lpstr>Tvrdi povez</vt:lpstr>
      <vt:lpstr>Kруг</vt:lpstr>
      <vt:lpstr>Да поновимо!</vt:lpstr>
      <vt:lpstr>Да поновимо!</vt:lpstr>
      <vt:lpstr>PowerPoint prezentacija</vt:lpstr>
      <vt:lpstr>Задаци</vt:lpstr>
      <vt:lpstr>PowerPoint prezentacija</vt:lpstr>
      <vt:lpstr>PowerPoint prezentacija</vt:lpstr>
      <vt:lpstr>PowerPoint prezentacija</vt:lpstr>
      <vt:lpstr>PowerPoint prezentacija</vt:lpstr>
      <vt:lpstr>Задатак за самосталан рад</vt:lpstr>
      <vt:lpstr>PowerPoint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Kруг</dc:title>
  <dc:creator>Nastavnik</dc:creator>
  <cp:lastModifiedBy>Nastavnik</cp:lastModifiedBy>
  <cp:revision>36</cp:revision>
  <dcterms:created xsi:type="dcterms:W3CDTF">2020-12-05T11:27:14Z</dcterms:created>
  <dcterms:modified xsi:type="dcterms:W3CDTF">2020-12-08T04:53:14Z</dcterms:modified>
</cp:coreProperties>
</file>