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6" r:id="rId4"/>
    <p:sldId id="258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7" d="100"/>
          <a:sy n="107" d="100"/>
        </p:scale>
        <p:origin x="-84" y="-5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286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8859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114550"/>
            <a:ext cx="6400800" cy="131445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1D29-F4A6-4229-A678-9ED0F11D7EAD}" type="datetimeFigureOut">
              <a:rPr lang="en-US" smtClean="0"/>
              <a:pPr/>
              <a:t>09-Dec-20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1815084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AE4D0C-BF03-484C-86DF-F5F678B03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285750"/>
            <a:ext cx="7772400" cy="131445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1D29-F4A6-4229-A678-9ED0F11D7EAD}" type="datetimeFigureOut">
              <a:rPr lang="en-US" smtClean="0"/>
              <a:pPr/>
              <a:t>09-Dec-20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4D0C-BF03-484C-86DF-F5F678B03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802505" y="2458593"/>
            <a:ext cx="468401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194322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2265188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2257426"/>
            <a:ext cx="457200" cy="330994"/>
          </a:xfrm>
        </p:spPr>
        <p:txBody>
          <a:bodyPr/>
          <a:lstStyle/>
          <a:p>
            <a:fld id="{7BAE4D0C-BF03-484C-86DF-F5F678B03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553200" cy="43660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1D29-F4A6-4229-A678-9ED0F11D7EAD}" type="datetimeFigureOut">
              <a:rPr lang="en-US" smtClean="0"/>
              <a:pPr/>
              <a:t>09-Dec-20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228601"/>
            <a:ext cx="14478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1D29-F4A6-4229-A678-9ED0F11D7EAD}" type="datetimeFigureOut">
              <a:rPr lang="en-US" smtClean="0"/>
              <a:pPr/>
              <a:t>09-Dec-20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769779"/>
            <a:ext cx="457200" cy="330994"/>
          </a:xfrm>
        </p:spPr>
        <p:txBody>
          <a:bodyPr/>
          <a:lstStyle/>
          <a:p>
            <a:fld id="{7BAE4D0C-BF03-484C-86DF-F5F678B03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145286"/>
            <a:ext cx="850392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4288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714500"/>
            <a:ext cx="8833104" cy="228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06764"/>
            <a:ext cx="8833104" cy="160477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057400"/>
            <a:ext cx="6480174" cy="1254919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1D29-F4A6-4229-A678-9ED0F11D7EAD}" type="datetimeFigureOut">
              <a:rPr lang="en-US" smtClean="0"/>
              <a:pPr/>
              <a:t>09-Dec-20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1828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1586484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1657350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649588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AE4D0C-BF03-484C-86DF-F5F678B03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00050"/>
            <a:ext cx="7772400" cy="1143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4807458"/>
            <a:ext cx="3044952" cy="274320"/>
          </a:xfrm>
        </p:spPr>
        <p:txBody>
          <a:bodyPr/>
          <a:lstStyle/>
          <a:p>
            <a:fld id="{55371D29-F4A6-4229-A678-9ED0F11D7EAD}" type="datetimeFigureOut">
              <a:rPr lang="en-US" smtClean="0"/>
              <a:pPr/>
              <a:t>09-Dec-20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4D0C-BF03-484C-86DF-F5F678B03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181739"/>
            <a:ext cx="8921" cy="361466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028700"/>
            <a:ext cx="4038600" cy="3511296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1650206"/>
            <a:ext cx="0" cy="3140964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08585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028700"/>
            <a:ext cx="8833104" cy="6858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4793742"/>
            <a:ext cx="8833104" cy="233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4040188" cy="549731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143000"/>
            <a:ext cx="4041775" cy="54864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1D29-F4A6-4229-A678-9ED0F11D7EAD}" type="datetimeFigureOut">
              <a:rPr lang="en-US" smtClean="0"/>
              <a:pPr/>
              <a:t>09-Dec-20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4807458"/>
            <a:ext cx="3581400" cy="27432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96012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1853537"/>
            <a:ext cx="4041648" cy="2863803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1853537"/>
            <a:ext cx="4038600" cy="286664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781812"/>
            <a:ext cx="457200" cy="330994"/>
          </a:xfrm>
        </p:spPr>
        <p:txBody>
          <a:bodyPr/>
          <a:lstStyle>
            <a:lvl1pPr algn="ctr">
              <a:defRPr/>
            </a:lvl1pPr>
          </a:lstStyle>
          <a:p>
            <a:fld id="{7BAE4D0C-BF03-484C-86DF-F5F678B03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1D29-F4A6-4229-A678-9ED0F11D7EAD}" type="datetimeFigureOut">
              <a:rPr lang="en-US" smtClean="0"/>
              <a:pPr/>
              <a:t>09-Dec-20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777015"/>
            <a:ext cx="457200" cy="330994"/>
          </a:xfrm>
        </p:spPr>
        <p:txBody>
          <a:bodyPr/>
          <a:lstStyle/>
          <a:p>
            <a:fld id="{7BAE4D0C-BF03-484C-86DF-F5F678B03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1658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4793743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18872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1D29-F4A6-4229-A678-9ED0F11D7EAD}" type="datetimeFigureOut">
              <a:rPr lang="en-US" smtClean="0"/>
              <a:pPr/>
              <a:t>09-Dec-20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4743450"/>
            <a:ext cx="609600" cy="330993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AE4D0C-BF03-484C-86DF-F5F678B03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14300"/>
            <a:ext cx="8833104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89154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2362200" cy="74295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485901"/>
            <a:ext cx="2362200" cy="3108722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4300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514350"/>
            <a:ext cx="5638800" cy="4057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AE4D0C-BF03-484C-86DF-F5F678B03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71D29-F4A6-4229-A678-9ED0F11D7EAD}" type="datetimeFigureOut">
              <a:rPr lang="en-US" smtClean="0"/>
              <a:pPr/>
              <a:t>09-Dec-20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383280" cy="27432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40005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14300"/>
            <a:ext cx="8833104" cy="226314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457200"/>
            <a:ext cx="2743200" cy="440055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171450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242316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234554"/>
            <a:ext cx="457200" cy="330994"/>
          </a:xfrm>
        </p:spPr>
        <p:txBody>
          <a:bodyPr/>
          <a:lstStyle/>
          <a:p>
            <a:fld id="{7BAE4D0C-BF03-484C-86DF-F5F678B03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3771900"/>
            <a:ext cx="5867400" cy="9144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457200"/>
            <a:ext cx="5867400" cy="32004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742950"/>
            <a:ext cx="2438400" cy="394335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4803738"/>
            <a:ext cx="3044952" cy="274320"/>
          </a:xfrm>
        </p:spPr>
        <p:txBody>
          <a:bodyPr/>
          <a:lstStyle/>
          <a:p>
            <a:fld id="{55371D29-F4A6-4229-A678-9ED0F11D7EAD}" type="datetimeFigureOut">
              <a:rPr lang="en-US" smtClean="0"/>
              <a:pPr/>
              <a:t>09-Dec-20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4808136"/>
            <a:ext cx="3584448" cy="27432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029200"/>
            <a:ext cx="9144000" cy="1143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04502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143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4791289"/>
            <a:ext cx="8833104" cy="23217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4803738"/>
            <a:ext cx="3044952" cy="27432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371D29-F4A6-4229-A678-9ED0F11D7EAD}" type="datetimeFigureOut">
              <a:rPr lang="en-US" smtClean="0"/>
              <a:pPr/>
              <a:t>09-Dec-20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4808136"/>
            <a:ext cx="3581400" cy="27432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16586"/>
            <a:ext cx="8833104" cy="4910328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957557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717027"/>
            <a:ext cx="609600" cy="4572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787893"/>
            <a:ext cx="420624" cy="31546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780131"/>
            <a:ext cx="457200" cy="330994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AE4D0C-BF03-484C-86DF-F5F678B03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171450"/>
            <a:ext cx="8534400" cy="569214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143000"/>
            <a:ext cx="8534400" cy="344957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2800" dirty="0" smtClean="0"/>
              <a:t>Природа и друштво</a:t>
            </a:r>
            <a:br>
              <a:rPr lang="sr-Cyrl-BA" sz="2800" dirty="0" smtClean="0"/>
            </a:br>
            <a:r>
              <a:rPr lang="sr-Cyrl-BA" sz="2800" dirty="0" smtClean="0"/>
              <a:t>3.разред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sr-Cyrl-BA" dirty="0" smtClean="0"/>
          </a:p>
          <a:p>
            <a:pPr algn="ctr"/>
            <a:endParaRPr lang="sr-Cyrl-BA" dirty="0" smtClean="0"/>
          </a:p>
          <a:p>
            <a:pPr algn="ctr"/>
            <a:endParaRPr lang="sr-Cyrl-BA" dirty="0" smtClean="0"/>
          </a:p>
          <a:p>
            <a:pPr algn="ctr">
              <a:buNone/>
            </a:pPr>
            <a:r>
              <a:rPr lang="sr-Cyrl-BA" sz="3600" dirty="0" smtClean="0"/>
              <a:t>Воде у мјесту и </a:t>
            </a:r>
            <a:r>
              <a:rPr lang="sr-Cyrl-BA" sz="3600" dirty="0" smtClean="0"/>
              <a:t>околини</a:t>
            </a:r>
            <a:endParaRPr lang="sr-Cyrl-BA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pPr algn="ctr">
              <a:buNone/>
            </a:pPr>
            <a:r>
              <a:rPr lang="sr-Cyrl-BA" sz="4000" dirty="0" smtClean="0"/>
              <a:t>Да поновимо шта смо научили прошли час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vode okoline 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71450"/>
            <a:ext cx="7154274" cy="482270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943600" y="62865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/>
              <a:t> 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108585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/>
              <a:t>ПОТОК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177165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/>
              <a:t>РИЈЕКА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188595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dirty="0" smtClean="0"/>
              <a:t>ДЕСНА ОБАЛА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0" y="21717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dirty="0" smtClean="0"/>
              <a:t>ЛИЈЕВА ОБАЛА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81400" y="2514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/>
              <a:t>УШЋЕ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234315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/>
              <a:t>ЈЕЗЕРО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177165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БАРА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67400" y="337185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/>
              <a:t>РИЈЕКА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4953000" y="3657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УШЋЕ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943600" y="4286250"/>
            <a:ext cx="914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/>
              <a:t>МОРЕ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867400" y="62865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600" dirty="0" smtClean="0"/>
              <a:t> ИЗВОР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  <p:bldP spid="16" grpId="0" build="p"/>
      <p:bldP spid="17" grpId="0" build="p"/>
      <p:bldP spid="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sr-Cyrl-BA" sz="3200" dirty="0" smtClean="0"/>
              <a:t>Задаци </a:t>
            </a:r>
            <a:r>
              <a:rPr lang="sr-Cyrl-BA" sz="3200" dirty="0" smtClean="0"/>
              <a:t>за самосталан </a:t>
            </a:r>
            <a:r>
              <a:rPr lang="sr-Cyrl-BA" sz="3200" dirty="0" smtClean="0"/>
              <a:t>рад</a:t>
            </a:r>
            <a:endParaRPr lang="sr-Latn-BA" sz="3200" dirty="0" smtClean="0"/>
          </a:p>
          <a:p>
            <a:pPr algn="ctr">
              <a:buNone/>
            </a:pPr>
            <a:endParaRPr lang="sr-Cyrl-BA" sz="3200" dirty="0" smtClean="0"/>
          </a:p>
          <a:p>
            <a:r>
              <a:rPr lang="ru-RU" dirty="0" smtClean="0"/>
              <a:t>Урадити 3, 4, 5. и 6. задатак у Радном листу на 25.страни.</a:t>
            </a:r>
            <a:endParaRPr lang="sr-Cyrl-B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34</TotalTime>
  <Words>51</Words>
  <Application>Microsoft Office PowerPoint</Application>
  <PresentationFormat>On-screen Show (16:9)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Природа и друштво 3.разред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Trulex</dc:creator>
  <cp:lastModifiedBy>Trulex</cp:lastModifiedBy>
  <cp:revision>8</cp:revision>
  <dcterms:created xsi:type="dcterms:W3CDTF">2020-12-09T16:10:01Z</dcterms:created>
  <dcterms:modified xsi:type="dcterms:W3CDTF">2020-12-09T20:58:18Z</dcterms:modified>
</cp:coreProperties>
</file>