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9" r:id="rId3"/>
    <p:sldId id="267" r:id="rId4"/>
    <p:sldId id="270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67EA-C1EF-4B7D-966A-F14C8C77A1E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7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98DC-578F-4A77-964E-F3D03EC3129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4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0B15C-24EB-4152-A538-C82AC0EFF2B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6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00B53-866E-4453-8BBB-49604FE6CC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09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4E3D-FC8C-4D09-84B6-8EC70CD0572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99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036C9-B7CF-4757-8574-F370A7795E6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464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04136-81A5-4ED2-BCD1-367C20F88F6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18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42CE-BB42-462E-AB27-56597079F22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0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759F4-5535-486C-B67F-E2AF419F91C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94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A77B-48AA-42F7-B993-69AA22AC2C2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638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CD09-4B36-4A6F-88B4-F9361F84C92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84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E31C8-88A8-461C-BBB3-9225FB831FC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24635"/>
            <a:ext cx="9012964" cy="3133165"/>
          </a:xfrm>
        </p:spPr>
        <p:txBody>
          <a:bodyPr/>
          <a:lstStyle/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IL PRESENTE INDICATIVO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(VERBI IRREGOLARI)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4776"/>
            <a:ext cx="10408024" cy="5870800"/>
          </a:xfrm>
        </p:spPr>
      </p:pic>
      <p:sp>
        <p:nvSpPr>
          <p:cNvPr id="5" name="TextBox 4"/>
          <p:cNvSpPr txBox="1"/>
          <p:nvPr/>
        </p:nvSpPr>
        <p:spPr>
          <a:xfrm>
            <a:off x="3757222" y="271542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25000"/>
                  </a:schemeClr>
                </a:solidFill>
              </a:rPr>
              <a:t>andate</a:t>
            </a:r>
            <a:endParaRPr lang="en-US" sz="1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576" y="4518215"/>
            <a:ext cx="968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25000"/>
                  </a:schemeClr>
                </a:solidFill>
              </a:rPr>
              <a:t>fa</a:t>
            </a:r>
            <a:endParaRPr lang="en-US" sz="1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8193" y="2119097"/>
            <a:ext cx="826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25000"/>
                  </a:schemeClr>
                </a:solidFill>
              </a:rPr>
              <a:t>viene</a:t>
            </a:r>
            <a:endParaRPr lang="en-US" sz="1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3704" y="4527180"/>
            <a:ext cx="90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esce</a:t>
            </a:r>
            <a:endParaRPr lang="en-US" sz="1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327" y="1263749"/>
            <a:ext cx="1009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−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Latn-BA" sz="1400" b="1" dirty="0" smtClean="0">
                <a:solidFill>
                  <a:schemeClr val="accent2">
                    <a:lumMod val="75000"/>
                  </a:schemeClr>
                </a:solidFill>
              </a:rPr>
              <a:t>ići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1727" y="3659913"/>
            <a:ext cx="134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b="1" dirty="0">
                <a:solidFill>
                  <a:schemeClr val="accent2">
                    <a:lumMod val="75000"/>
                  </a:schemeClr>
                </a:solidFill>
              </a:rPr>
              <a:t>−</a:t>
            </a:r>
            <a:r>
              <a:rPr lang="sr-Latn-BA" sz="1400" b="1" dirty="0" smtClean="0">
                <a:solidFill>
                  <a:schemeClr val="accent2">
                    <a:lumMod val="75000"/>
                  </a:schemeClr>
                </a:solidFill>
              </a:rPr>
              <a:t> raditi, činiti 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0189" y="1263748"/>
            <a:ext cx="866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−</a:t>
            </a:r>
            <a:r>
              <a:rPr lang="sr-Latn-BA" sz="1400" b="1" dirty="0" smtClean="0">
                <a:solidFill>
                  <a:schemeClr val="accent2">
                    <a:lumMod val="75000"/>
                  </a:schemeClr>
                </a:solidFill>
              </a:rPr>
              <a:t> doći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4530" y="3659912"/>
            <a:ext cx="978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−</a:t>
            </a:r>
            <a:r>
              <a:rPr lang="sr-Latn-BA" sz="1400" b="1" dirty="0" smtClean="0">
                <a:solidFill>
                  <a:schemeClr val="accent2">
                    <a:lumMod val="75000"/>
                  </a:schemeClr>
                </a:solidFill>
              </a:rPr>
              <a:t> izaći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BA" sz="3200" dirty="0" smtClean="0">
                <a:solidFill>
                  <a:srgbClr val="007600"/>
                </a:solidFill>
              </a:rPr>
              <a:t>1. Completate le frasi con i verbi all’indicativo presente.</a:t>
            </a:r>
            <a:endParaRPr lang="en-US" sz="3200" dirty="0">
              <a:solidFill>
                <a:srgbClr val="0076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87666"/>
            <a:ext cx="10972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Latn-BA" sz="2800" dirty="0" smtClean="0"/>
              <a:t>Io            (fare) sempre la colazione. </a:t>
            </a:r>
          </a:p>
          <a:p>
            <a:pPr marL="514350" indent="-514350">
              <a:buAutoNum type="arabicPeriod"/>
            </a:pPr>
            <a:r>
              <a:rPr lang="sr-Latn-BA" sz="2800" dirty="0" smtClean="0"/>
              <a:t>Maria e Chiara </a:t>
            </a:r>
            <a:r>
              <a:rPr lang="sr-Latn-BA" sz="2800" dirty="0"/>
              <a:t> </a:t>
            </a:r>
            <a:r>
              <a:rPr lang="sr-Latn-BA" sz="2800" dirty="0" smtClean="0"/>
              <a:t>           (andare) spesso al cinema.</a:t>
            </a:r>
          </a:p>
          <a:p>
            <a:pPr marL="514350" indent="-514350">
              <a:buAutoNum type="arabicPeriod"/>
            </a:pPr>
            <a:r>
              <a:rPr lang="sr-Latn-BA" sz="2800" dirty="0" smtClean="0"/>
              <a:t>Mio fratello            (fare) ottimo il suo lavoro.</a:t>
            </a:r>
          </a:p>
          <a:p>
            <a:pPr marL="514350" indent="-514350">
              <a:buAutoNum type="arabicPeriod"/>
            </a:pPr>
            <a:r>
              <a:rPr lang="sr-Latn-BA" sz="2800" dirty="0" smtClean="0"/>
              <a:t>Domani io e Giulia                 (andare) al mare.</a:t>
            </a:r>
          </a:p>
          <a:p>
            <a:pPr marL="514350" indent="-514350">
              <a:buAutoNum type="arabicPeriod"/>
            </a:pPr>
            <a:r>
              <a:rPr lang="sr-Latn-BA" sz="2800" dirty="0" smtClean="0"/>
              <a:t>Ragazzi, per</a:t>
            </a:r>
            <a:r>
              <a:rPr lang="it-IT" sz="2800" dirty="0" smtClean="0"/>
              <a:t>chè non</a:t>
            </a:r>
            <a:r>
              <a:rPr lang="sr-Latn-BA" sz="2800" dirty="0" smtClean="0"/>
              <a:t>             </a:t>
            </a:r>
            <a:r>
              <a:rPr lang="it-IT" sz="2800" dirty="0" smtClean="0"/>
              <a:t>(uscire) stasera?</a:t>
            </a:r>
          </a:p>
          <a:p>
            <a:pPr marL="514350" indent="-514350">
              <a:buAutoNum type="arabicPeriod"/>
            </a:pPr>
            <a:r>
              <a:rPr lang="it-IT" sz="2800" dirty="0" smtClean="0"/>
              <a:t>Io</a:t>
            </a:r>
            <a:r>
              <a:rPr lang="sr-Latn-BA" sz="2800" dirty="0" smtClean="0"/>
              <a:t>            </a:t>
            </a:r>
            <a:r>
              <a:rPr lang="it-IT" sz="2800" dirty="0" smtClean="0"/>
              <a:t>(venire) da Milano e tu da dove</a:t>
            </a:r>
            <a:r>
              <a:rPr lang="sr-Latn-BA" sz="2800" dirty="0" smtClean="0"/>
              <a:t>             </a:t>
            </a:r>
            <a:r>
              <a:rPr lang="it-IT" sz="2800" dirty="0" smtClean="0"/>
              <a:t>(venire)? 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532965" y="1801906"/>
            <a:ext cx="1129553" cy="349623"/>
          </a:xfrm>
          <a:prstGeom prst="roundRec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/>
              <a:t>faccio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639671" y="2303930"/>
            <a:ext cx="1129553" cy="349623"/>
          </a:xfrm>
          <a:prstGeom prst="roundRec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/>
              <a:t>vanno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012141" y="2821157"/>
            <a:ext cx="1084730" cy="349623"/>
          </a:xfrm>
          <a:prstGeom prst="roundRec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/>
              <a:t>fa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204451" y="3338384"/>
            <a:ext cx="1524000" cy="349623"/>
          </a:xfrm>
          <a:prstGeom prst="roundRec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/>
              <a:t>andiamo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554077" y="3846101"/>
            <a:ext cx="1129553" cy="349623"/>
          </a:xfrm>
          <a:prstGeom prst="roundRec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/>
              <a:t>uscite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532964" y="4343643"/>
            <a:ext cx="1129553" cy="349623"/>
          </a:xfrm>
          <a:prstGeom prst="roundRec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/>
              <a:t>vengo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7682757" y="4343640"/>
            <a:ext cx="1129553" cy="349623"/>
          </a:xfrm>
          <a:prstGeom prst="roundRec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/>
              <a:t>vieni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93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Compito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Completa le frasi con il presente indicativo dei verbi tra parentesi. </a:t>
            </a:r>
          </a:p>
          <a:p>
            <a:pPr marL="514350" indent="-514350">
              <a:buAutoNum type="arabicPeriod"/>
            </a:pPr>
            <a:r>
              <a:rPr lang="it-IT" dirty="0" smtClean="0"/>
              <a:t>Claudio _______ (andare) in biblioteca. </a:t>
            </a:r>
          </a:p>
          <a:p>
            <a:pPr marL="514350" indent="-514350">
              <a:buAutoNum type="arabicPeriod"/>
            </a:pPr>
            <a:r>
              <a:rPr lang="it-IT" dirty="0" smtClean="0"/>
              <a:t>Noi ________ (venire) da New York, siamo americani.</a:t>
            </a:r>
          </a:p>
          <a:p>
            <a:pPr marL="514350" indent="-514350">
              <a:buAutoNum type="arabicPeriod"/>
            </a:pPr>
            <a:r>
              <a:rPr lang="it-IT" dirty="0" smtClean="0"/>
              <a:t>Io _________ (fare) la spesa.  </a:t>
            </a:r>
          </a:p>
          <a:p>
            <a:pPr marL="514350" indent="-514350">
              <a:buAutoNum type="arabicPeriod"/>
            </a:pPr>
            <a:r>
              <a:rPr lang="it-IT" dirty="0" smtClean="0"/>
              <a:t>Voi non _________ (andare) al ristorante stasera. </a:t>
            </a:r>
          </a:p>
          <a:p>
            <a:pPr marL="514350" indent="-514350">
              <a:buAutoNum type="arabicPeriod"/>
            </a:pPr>
            <a:r>
              <a:rPr lang="it-IT" dirty="0" smtClean="0"/>
              <a:t>Gianni, ________ (uscire) oggi?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6426" y="2967335"/>
            <a:ext cx="95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BA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GRAZIE PER L’ATTENZIONE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660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2258</Template>
  <TotalTime>275</TotalTime>
  <Words>162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Diseño predeterminado</vt:lpstr>
      <vt:lpstr>PowerPoint Presentation</vt:lpstr>
      <vt:lpstr>PowerPoint Presentation</vt:lpstr>
      <vt:lpstr>1. Completate le frasi con i verbi all’indicativo presente.</vt:lpstr>
      <vt:lpstr>Compito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Nemanja</cp:lastModifiedBy>
  <cp:revision>30</cp:revision>
  <dcterms:created xsi:type="dcterms:W3CDTF">2020-04-02T22:06:08Z</dcterms:created>
  <dcterms:modified xsi:type="dcterms:W3CDTF">2020-12-15T08:53:00Z</dcterms:modified>
</cp:coreProperties>
</file>