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Наслов слај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>
            <a:extLst>
              <a:ext uri="{FF2B5EF4-FFF2-40B4-BE49-F238E27FC236}">
                <a16:creationId xmlns:a16="http://schemas.microsoft.com/office/drawing/2014/main" id="{2B196565-C09F-44A6-9842-66167C92C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r-Cyrl-BA"/>
              <a:t>Кликните да уредите стил наслова мастера</a:t>
            </a:r>
          </a:p>
        </p:txBody>
      </p:sp>
      <p:sp>
        <p:nvSpPr>
          <p:cNvPr id="3" name="Поднаслов 2">
            <a:extLst>
              <a:ext uri="{FF2B5EF4-FFF2-40B4-BE49-F238E27FC236}">
                <a16:creationId xmlns:a16="http://schemas.microsoft.com/office/drawing/2014/main" id="{08831A4A-CDB4-4C4A-949F-E0426805F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Cyrl-BA"/>
              <a:t>Кликните да уредите стил поднаслова мастера</a:t>
            </a:r>
          </a:p>
        </p:txBody>
      </p:sp>
      <p:sp>
        <p:nvSpPr>
          <p:cNvPr id="4" name="Чувар мјеста за датум 3">
            <a:extLst>
              <a:ext uri="{FF2B5EF4-FFF2-40B4-BE49-F238E27FC236}">
                <a16:creationId xmlns:a16="http://schemas.microsoft.com/office/drawing/2014/main" id="{442D0FB6-BB24-4B65-A2FB-7BBAFC10A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8B75-D735-471C-AAF5-7401335EFF1D}" type="datetimeFigureOut">
              <a:rPr lang="sr-Cyrl-BA" smtClean="0"/>
              <a:t>11.12.2020.</a:t>
            </a:fld>
            <a:endParaRPr lang="sr-Cyrl-BA"/>
          </a:p>
        </p:txBody>
      </p:sp>
      <p:sp>
        <p:nvSpPr>
          <p:cNvPr id="5" name="Чувар мјеста за подножје 4">
            <a:extLst>
              <a:ext uri="{FF2B5EF4-FFF2-40B4-BE49-F238E27FC236}">
                <a16:creationId xmlns:a16="http://schemas.microsoft.com/office/drawing/2014/main" id="{254D71FC-FFCD-4E5A-A520-D0FE9AC8D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Чувар мјеста за број слајда 5">
            <a:extLst>
              <a:ext uri="{FF2B5EF4-FFF2-40B4-BE49-F238E27FC236}">
                <a16:creationId xmlns:a16="http://schemas.microsoft.com/office/drawing/2014/main" id="{BD76EBF3-A9A3-4CB9-8F30-80D249FD0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53A0-3399-4BA5-A05A-3BB84CCE2C45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24562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Наслов и вертикалн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>
            <a:extLst>
              <a:ext uri="{FF2B5EF4-FFF2-40B4-BE49-F238E27FC236}">
                <a16:creationId xmlns:a16="http://schemas.microsoft.com/office/drawing/2014/main" id="{21201AEB-6806-428F-BA71-34743147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/>
              <a:t>Кликните да уредите стил наслова мастера</a:t>
            </a:r>
          </a:p>
        </p:txBody>
      </p:sp>
      <p:sp>
        <p:nvSpPr>
          <p:cNvPr id="3" name="Чувар мјеста за вертикални текст 2">
            <a:extLst>
              <a:ext uri="{FF2B5EF4-FFF2-40B4-BE49-F238E27FC236}">
                <a16:creationId xmlns:a16="http://schemas.microsoft.com/office/drawing/2014/main" id="{8A191E93-CE8A-4C39-A9FB-BA85E6A76D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Cyrl-BA"/>
              <a:t>Кликните да уредите стилове главног текста</a:t>
            </a:r>
          </a:p>
          <a:p>
            <a:pPr lvl="1"/>
            <a:r>
              <a:rPr lang="sr-Cyrl-BA"/>
              <a:t>Други ниво</a:t>
            </a:r>
          </a:p>
          <a:p>
            <a:pPr lvl="2"/>
            <a:r>
              <a:rPr lang="sr-Cyrl-BA"/>
              <a:t>Трећи ниво</a:t>
            </a:r>
          </a:p>
          <a:p>
            <a:pPr lvl="3"/>
            <a:r>
              <a:rPr lang="sr-Cyrl-BA"/>
              <a:t>Четврти ниво</a:t>
            </a:r>
          </a:p>
          <a:p>
            <a:pPr lvl="4"/>
            <a:r>
              <a:rPr lang="sr-Cyrl-BA"/>
              <a:t>Пети ниво</a:t>
            </a:r>
          </a:p>
        </p:txBody>
      </p:sp>
      <p:sp>
        <p:nvSpPr>
          <p:cNvPr id="4" name="Чувар мјеста за датум 3">
            <a:extLst>
              <a:ext uri="{FF2B5EF4-FFF2-40B4-BE49-F238E27FC236}">
                <a16:creationId xmlns:a16="http://schemas.microsoft.com/office/drawing/2014/main" id="{12398247-4932-4219-8BC7-5C909E398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8B75-D735-471C-AAF5-7401335EFF1D}" type="datetimeFigureOut">
              <a:rPr lang="sr-Cyrl-BA" smtClean="0"/>
              <a:t>11.12.2020.</a:t>
            </a:fld>
            <a:endParaRPr lang="sr-Cyrl-BA"/>
          </a:p>
        </p:txBody>
      </p:sp>
      <p:sp>
        <p:nvSpPr>
          <p:cNvPr id="5" name="Чувар мјеста за подножје 4">
            <a:extLst>
              <a:ext uri="{FF2B5EF4-FFF2-40B4-BE49-F238E27FC236}">
                <a16:creationId xmlns:a16="http://schemas.microsoft.com/office/drawing/2014/main" id="{0C0EBB78-B545-4DEC-850E-8FA3289EF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Чувар мјеста за број слајда 5">
            <a:extLst>
              <a:ext uri="{FF2B5EF4-FFF2-40B4-BE49-F238E27FC236}">
                <a16:creationId xmlns:a16="http://schemas.microsoft.com/office/drawing/2014/main" id="{A9DC1474-E080-4F86-8020-49CA10B1A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53A0-3399-4BA5-A05A-3BB84CCE2C45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653280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и наслов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и наслов 1">
            <a:extLst>
              <a:ext uri="{FF2B5EF4-FFF2-40B4-BE49-F238E27FC236}">
                <a16:creationId xmlns:a16="http://schemas.microsoft.com/office/drawing/2014/main" id="{E9344C46-07DC-4EC9-8872-DDA3527C22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r-Cyrl-BA"/>
              <a:t>Кликните да уредите стил наслова мастера</a:t>
            </a:r>
          </a:p>
        </p:txBody>
      </p:sp>
      <p:sp>
        <p:nvSpPr>
          <p:cNvPr id="3" name="Чувар мјеста за вертикални текст 2">
            <a:extLst>
              <a:ext uri="{FF2B5EF4-FFF2-40B4-BE49-F238E27FC236}">
                <a16:creationId xmlns:a16="http://schemas.microsoft.com/office/drawing/2014/main" id="{A1018D11-A961-402D-A160-DB29F63DE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r-Cyrl-BA"/>
              <a:t>Кликните да уредите стилове главног текста</a:t>
            </a:r>
          </a:p>
          <a:p>
            <a:pPr lvl="1"/>
            <a:r>
              <a:rPr lang="sr-Cyrl-BA"/>
              <a:t>Други ниво</a:t>
            </a:r>
          </a:p>
          <a:p>
            <a:pPr lvl="2"/>
            <a:r>
              <a:rPr lang="sr-Cyrl-BA"/>
              <a:t>Трећи ниво</a:t>
            </a:r>
          </a:p>
          <a:p>
            <a:pPr lvl="3"/>
            <a:r>
              <a:rPr lang="sr-Cyrl-BA"/>
              <a:t>Четврти ниво</a:t>
            </a:r>
          </a:p>
          <a:p>
            <a:pPr lvl="4"/>
            <a:r>
              <a:rPr lang="sr-Cyrl-BA"/>
              <a:t>Пети ниво</a:t>
            </a:r>
          </a:p>
        </p:txBody>
      </p:sp>
      <p:sp>
        <p:nvSpPr>
          <p:cNvPr id="4" name="Чувар мјеста за датум 3">
            <a:extLst>
              <a:ext uri="{FF2B5EF4-FFF2-40B4-BE49-F238E27FC236}">
                <a16:creationId xmlns:a16="http://schemas.microsoft.com/office/drawing/2014/main" id="{2B2B1A50-3505-4515-8D6D-656E5798F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8B75-D735-471C-AAF5-7401335EFF1D}" type="datetimeFigureOut">
              <a:rPr lang="sr-Cyrl-BA" smtClean="0"/>
              <a:t>11.12.2020.</a:t>
            </a:fld>
            <a:endParaRPr lang="sr-Cyrl-BA"/>
          </a:p>
        </p:txBody>
      </p:sp>
      <p:sp>
        <p:nvSpPr>
          <p:cNvPr id="5" name="Чувар мјеста за подножје 4">
            <a:extLst>
              <a:ext uri="{FF2B5EF4-FFF2-40B4-BE49-F238E27FC236}">
                <a16:creationId xmlns:a16="http://schemas.microsoft.com/office/drawing/2014/main" id="{8A92008E-A5BF-4C90-80D2-EA6BF059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Чувар мјеста за број слајда 5">
            <a:extLst>
              <a:ext uri="{FF2B5EF4-FFF2-40B4-BE49-F238E27FC236}">
                <a16:creationId xmlns:a16="http://schemas.microsoft.com/office/drawing/2014/main" id="{94F28867-2F29-4CE9-BFD9-60C682FD4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53A0-3399-4BA5-A05A-3BB84CCE2C45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278786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слов и садржа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>
            <a:extLst>
              <a:ext uri="{FF2B5EF4-FFF2-40B4-BE49-F238E27FC236}">
                <a16:creationId xmlns:a16="http://schemas.microsoft.com/office/drawing/2014/main" id="{B8822ABE-611E-48B4-9775-32B9D1CE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/>
              <a:t>Кликните да уредите стил наслова мастера</a:t>
            </a:r>
          </a:p>
        </p:txBody>
      </p:sp>
      <p:sp>
        <p:nvSpPr>
          <p:cNvPr id="3" name="Чувар мјеста за садржај 2">
            <a:extLst>
              <a:ext uri="{FF2B5EF4-FFF2-40B4-BE49-F238E27FC236}">
                <a16:creationId xmlns:a16="http://schemas.microsoft.com/office/drawing/2014/main" id="{3AA4A811-753D-447F-B04F-B9212CE67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Cyrl-BA"/>
              <a:t>Кликните да уредите стилове главног текста</a:t>
            </a:r>
          </a:p>
          <a:p>
            <a:pPr lvl="1"/>
            <a:r>
              <a:rPr lang="sr-Cyrl-BA"/>
              <a:t>Други ниво</a:t>
            </a:r>
          </a:p>
          <a:p>
            <a:pPr lvl="2"/>
            <a:r>
              <a:rPr lang="sr-Cyrl-BA"/>
              <a:t>Трећи ниво</a:t>
            </a:r>
          </a:p>
          <a:p>
            <a:pPr lvl="3"/>
            <a:r>
              <a:rPr lang="sr-Cyrl-BA"/>
              <a:t>Четврти ниво</a:t>
            </a:r>
          </a:p>
          <a:p>
            <a:pPr lvl="4"/>
            <a:r>
              <a:rPr lang="sr-Cyrl-BA"/>
              <a:t>Пети ниво</a:t>
            </a:r>
          </a:p>
        </p:txBody>
      </p:sp>
      <p:sp>
        <p:nvSpPr>
          <p:cNvPr id="4" name="Чувар мјеста за датум 3">
            <a:extLst>
              <a:ext uri="{FF2B5EF4-FFF2-40B4-BE49-F238E27FC236}">
                <a16:creationId xmlns:a16="http://schemas.microsoft.com/office/drawing/2014/main" id="{E7E59A8D-6811-446A-B592-D750F4034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8B75-D735-471C-AAF5-7401335EFF1D}" type="datetimeFigureOut">
              <a:rPr lang="sr-Cyrl-BA" smtClean="0"/>
              <a:t>11.12.2020.</a:t>
            </a:fld>
            <a:endParaRPr lang="sr-Cyrl-BA"/>
          </a:p>
        </p:txBody>
      </p:sp>
      <p:sp>
        <p:nvSpPr>
          <p:cNvPr id="5" name="Чувар мјеста за подножје 4">
            <a:extLst>
              <a:ext uri="{FF2B5EF4-FFF2-40B4-BE49-F238E27FC236}">
                <a16:creationId xmlns:a16="http://schemas.microsoft.com/office/drawing/2014/main" id="{E5E8C511-DD53-442B-9C06-4DAB2832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Чувар мјеста за број слајда 5">
            <a:extLst>
              <a:ext uri="{FF2B5EF4-FFF2-40B4-BE49-F238E27FC236}">
                <a16:creationId xmlns:a16="http://schemas.microsoft.com/office/drawing/2014/main" id="{9C4438EA-1F23-404B-A284-03E3702C4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53A0-3399-4BA5-A05A-3BB84CCE2C45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721488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ље одјељ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>
            <a:extLst>
              <a:ext uri="{FF2B5EF4-FFF2-40B4-BE49-F238E27FC236}">
                <a16:creationId xmlns:a16="http://schemas.microsoft.com/office/drawing/2014/main" id="{9D8A2169-8415-4CD5-A726-40C7E3CCD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r-Cyrl-BA"/>
              <a:t>Кликните да уредите стил наслова мастера</a:t>
            </a:r>
          </a:p>
        </p:txBody>
      </p:sp>
      <p:sp>
        <p:nvSpPr>
          <p:cNvPr id="3" name="Чувар мјеста за текст 2">
            <a:extLst>
              <a:ext uri="{FF2B5EF4-FFF2-40B4-BE49-F238E27FC236}">
                <a16:creationId xmlns:a16="http://schemas.microsoft.com/office/drawing/2014/main" id="{DED02BCC-3373-42B4-BA61-A9E145DAA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Cyrl-BA"/>
              <a:t>Кликните да уредите стилове главног текста</a:t>
            </a:r>
          </a:p>
        </p:txBody>
      </p:sp>
      <p:sp>
        <p:nvSpPr>
          <p:cNvPr id="4" name="Чувар мјеста за датум 3">
            <a:extLst>
              <a:ext uri="{FF2B5EF4-FFF2-40B4-BE49-F238E27FC236}">
                <a16:creationId xmlns:a16="http://schemas.microsoft.com/office/drawing/2014/main" id="{670E4364-0281-4810-889D-50A5D5F46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8B75-D735-471C-AAF5-7401335EFF1D}" type="datetimeFigureOut">
              <a:rPr lang="sr-Cyrl-BA" smtClean="0"/>
              <a:t>11.12.2020.</a:t>
            </a:fld>
            <a:endParaRPr lang="sr-Cyrl-BA"/>
          </a:p>
        </p:txBody>
      </p:sp>
      <p:sp>
        <p:nvSpPr>
          <p:cNvPr id="5" name="Чувар мјеста за подножје 4">
            <a:extLst>
              <a:ext uri="{FF2B5EF4-FFF2-40B4-BE49-F238E27FC236}">
                <a16:creationId xmlns:a16="http://schemas.microsoft.com/office/drawing/2014/main" id="{2C911DB2-C614-4911-9F61-A3A0CB23D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Чувар мјеста за број слајда 5">
            <a:extLst>
              <a:ext uri="{FF2B5EF4-FFF2-40B4-BE49-F238E27FC236}">
                <a16:creationId xmlns:a16="http://schemas.microsoft.com/office/drawing/2014/main" id="{6B4E4912-DCE8-43F8-8F06-D1027DB8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53A0-3399-4BA5-A05A-3BB84CCE2C45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43933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садржај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>
            <a:extLst>
              <a:ext uri="{FF2B5EF4-FFF2-40B4-BE49-F238E27FC236}">
                <a16:creationId xmlns:a16="http://schemas.microsoft.com/office/drawing/2014/main" id="{185E74FB-0552-48CA-9864-C318E4381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/>
              <a:t>Кликните да уредите стил наслова мастера</a:t>
            </a:r>
          </a:p>
        </p:txBody>
      </p:sp>
      <p:sp>
        <p:nvSpPr>
          <p:cNvPr id="3" name="Чувар мјеста за садржај 2">
            <a:extLst>
              <a:ext uri="{FF2B5EF4-FFF2-40B4-BE49-F238E27FC236}">
                <a16:creationId xmlns:a16="http://schemas.microsoft.com/office/drawing/2014/main" id="{7FB4CFB9-4DDD-40E0-817F-89B682EC2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r-Cyrl-BA"/>
              <a:t>Кликните да уредите стилове главног текста</a:t>
            </a:r>
          </a:p>
          <a:p>
            <a:pPr lvl="1"/>
            <a:r>
              <a:rPr lang="sr-Cyrl-BA"/>
              <a:t>Други ниво</a:t>
            </a:r>
          </a:p>
          <a:p>
            <a:pPr lvl="2"/>
            <a:r>
              <a:rPr lang="sr-Cyrl-BA"/>
              <a:t>Трећи ниво</a:t>
            </a:r>
          </a:p>
          <a:p>
            <a:pPr lvl="3"/>
            <a:r>
              <a:rPr lang="sr-Cyrl-BA"/>
              <a:t>Четврти ниво</a:t>
            </a:r>
          </a:p>
          <a:p>
            <a:pPr lvl="4"/>
            <a:r>
              <a:rPr lang="sr-Cyrl-BA"/>
              <a:t>Пети ниво</a:t>
            </a:r>
          </a:p>
        </p:txBody>
      </p:sp>
      <p:sp>
        <p:nvSpPr>
          <p:cNvPr id="4" name="Чувар мјеста за садржај 3">
            <a:extLst>
              <a:ext uri="{FF2B5EF4-FFF2-40B4-BE49-F238E27FC236}">
                <a16:creationId xmlns:a16="http://schemas.microsoft.com/office/drawing/2014/main" id="{94209B29-7211-4412-A87F-695987337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r-Cyrl-BA"/>
              <a:t>Кликните да уредите стилове главног текста</a:t>
            </a:r>
          </a:p>
          <a:p>
            <a:pPr lvl="1"/>
            <a:r>
              <a:rPr lang="sr-Cyrl-BA"/>
              <a:t>Други ниво</a:t>
            </a:r>
          </a:p>
          <a:p>
            <a:pPr lvl="2"/>
            <a:r>
              <a:rPr lang="sr-Cyrl-BA"/>
              <a:t>Трећи ниво</a:t>
            </a:r>
          </a:p>
          <a:p>
            <a:pPr lvl="3"/>
            <a:r>
              <a:rPr lang="sr-Cyrl-BA"/>
              <a:t>Четврти ниво</a:t>
            </a:r>
          </a:p>
          <a:p>
            <a:pPr lvl="4"/>
            <a:r>
              <a:rPr lang="sr-Cyrl-BA"/>
              <a:t>Пети ниво</a:t>
            </a:r>
          </a:p>
        </p:txBody>
      </p:sp>
      <p:sp>
        <p:nvSpPr>
          <p:cNvPr id="5" name="Чувар мјеста за датум 4">
            <a:extLst>
              <a:ext uri="{FF2B5EF4-FFF2-40B4-BE49-F238E27FC236}">
                <a16:creationId xmlns:a16="http://schemas.microsoft.com/office/drawing/2014/main" id="{C2A7410A-0A22-42BD-A0CF-3239E672B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8B75-D735-471C-AAF5-7401335EFF1D}" type="datetimeFigureOut">
              <a:rPr lang="sr-Cyrl-BA" smtClean="0"/>
              <a:t>11.12.2020.</a:t>
            </a:fld>
            <a:endParaRPr lang="sr-Cyrl-BA"/>
          </a:p>
        </p:txBody>
      </p:sp>
      <p:sp>
        <p:nvSpPr>
          <p:cNvPr id="6" name="Чувар мјеста за подножје 5">
            <a:extLst>
              <a:ext uri="{FF2B5EF4-FFF2-40B4-BE49-F238E27FC236}">
                <a16:creationId xmlns:a16="http://schemas.microsoft.com/office/drawing/2014/main" id="{39A1130F-15FA-46EF-8017-F38535A0D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Чувар мјеста за број слајда 6">
            <a:extLst>
              <a:ext uri="{FF2B5EF4-FFF2-40B4-BE49-F238E27FC236}">
                <a16:creationId xmlns:a16="http://schemas.microsoft.com/office/drawing/2014/main" id="{BF67551D-105E-460A-B311-E77B5DD7F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53A0-3399-4BA5-A05A-3BB84CCE2C45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634126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еђењ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>
            <a:extLst>
              <a:ext uri="{FF2B5EF4-FFF2-40B4-BE49-F238E27FC236}">
                <a16:creationId xmlns:a16="http://schemas.microsoft.com/office/drawing/2014/main" id="{B7B407D6-8333-406F-B2E1-658C91867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r-Cyrl-BA"/>
              <a:t>Кликните да уредите стил наслова мастера</a:t>
            </a:r>
          </a:p>
        </p:txBody>
      </p:sp>
      <p:sp>
        <p:nvSpPr>
          <p:cNvPr id="3" name="Чувар мјеста за текст 2">
            <a:extLst>
              <a:ext uri="{FF2B5EF4-FFF2-40B4-BE49-F238E27FC236}">
                <a16:creationId xmlns:a16="http://schemas.microsoft.com/office/drawing/2014/main" id="{6940ACB1-70AA-4D0A-81C3-47DFF38C2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Cyrl-BA"/>
              <a:t>Кликните да уредите стилове главног текста</a:t>
            </a:r>
          </a:p>
        </p:txBody>
      </p:sp>
      <p:sp>
        <p:nvSpPr>
          <p:cNvPr id="4" name="Чувар мјеста за садржај 3">
            <a:extLst>
              <a:ext uri="{FF2B5EF4-FFF2-40B4-BE49-F238E27FC236}">
                <a16:creationId xmlns:a16="http://schemas.microsoft.com/office/drawing/2014/main" id="{01E7875C-3DD0-4F0E-96CE-04EE743FB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r-Cyrl-BA"/>
              <a:t>Кликните да уредите стилове главног текста</a:t>
            </a:r>
          </a:p>
          <a:p>
            <a:pPr lvl="1"/>
            <a:r>
              <a:rPr lang="sr-Cyrl-BA"/>
              <a:t>Други ниво</a:t>
            </a:r>
          </a:p>
          <a:p>
            <a:pPr lvl="2"/>
            <a:r>
              <a:rPr lang="sr-Cyrl-BA"/>
              <a:t>Трећи ниво</a:t>
            </a:r>
          </a:p>
          <a:p>
            <a:pPr lvl="3"/>
            <a:r>
              <a:rPr lang="sr-Cyrl-BA"/>
              <a:t>Четврти ниво</a:t>
            </a:r>
          </a:p>
          <a:p>
            <a:pPr lvl="4"/>
            <a:r>
              <a:rPr lang="sr-Cyrl-BA"/>
              <a:t>Пети ниво</a:t>
            </a:r>
          </a:p>
        </p:txBody>
      </p:sp>
      <p:sp>
        <p:nvSpPr>
          <p:cNvPr id="5" name="Чувар мјеста за текст 4">
            <a:extLst>
              <a:ext uri="{FF2B5EF4-FFF2-40B4-BE49-F238E27FC236}">
                <a16:creationId xmlns:a16="http://schemas.microsoft.com/office/drawing/2014/main" id="{681812A6-EFF8-46E5-B687-EAB28E97B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Cyrl-BA"/>
              <a:t>Кликните да уредите стилове главног текста</a:t>
            </a:r>
          </a:p>
        </p:txBody>
      </p:sp>
      <p:sp>
        <p:nvSpPr>
          <p:cNvPr id="6" name="Чувар мјеста за садржај 5">
            <a:extLst>
              <a:ext uri="{FF2B5EF4-FFF2-40B4-BE49-F238E27FC236}">
                <a16:creationId xmlns:a16="http://schemas.microsoft.com/office/drawing/2014/main" id="{63FE12F1-3043-465E-A45A-3FA2571798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r-Cyrl-BA"/>
              <a:t>Кликните да уредите стилове главног текста</a:t>
            </a:r>
          </a:p>
          <a:p>
            <a:pPr lvl="1"/>
            <a:r>
              <a:rPr lang="sr-Cyrl-BA"/>
              <a:t>Други ниво</a:t>
            </a:r>
          </a:p>
          <a:p>
            <a:pPr lvl="2"/>
            <a:r>
              <a:rPr lang="sr-Cyrl-BA"/>
              <a:t>Трећи ниво</a:t>
            </a:r>
          </a:p>
          <a:p>
            <a:pPr lvl="3"/>
            <a:r>
              <a:rPr lang="sr-Cyrl-BA"/>
              <a:t>Четврти ниво</a:t>
            </a:r>
          </a:p>
          <a:p>
            <a:pPr lvl="4"/>
            <a:r>
              <a:rPr lang="sr-Cyrl-BA"/>
              <a:t>Пети ниво</a:t>
            </a:r>
          </a:p>
        </p:txBody>
      </p:sp>
      <p:sp>
        <p:nvSpPr>
          <p:cNvPr id="7" name="Чувар мјеста за датум 6">
            <a:extLst>
              <a:ext uri="{FF2B5EF4-FFF2-40B4-BE49-F238E27FC236}">
                <a16:creationId xmlns:a16="http://schemas.microsoft.com/office/drawing/2014/main" id="{85C3F14C-A472-400D-86A2-463AED0F7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8B75-D735-471C-AAF5-7401335EFF1D}" type="datetimeFigureOut">
              <a:rPr lang="sr-Cyrl-BA" smtClean="0"/>
              <a:t>11.12.2020.</a:t>
            </a:fld>
            <a:endParaRPr lang="sr-Cyrl-BA"/>
          </a:p>
        </p:txBody>
      </p:sp>
      <p:sp>
        <p:nvSpPr>
          <p:cNvPr id="8" name="Чувар мјеста за подножје 7">
            <a:extLst>
              <a:ext uri="{FF2B5EF4-FFF2-40B4-BE49-F238E27FC236}">
                <a16:creationId xmlns:a16="http://schemas.microsoft.com/office/drawing/2014/main" id="{E9D81E6F-ED26-4C0F-AF33-41831B7E5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9" name="Чувар мјеста за број слајда 8">
            <a:extLst>
              <a:ext uri="{FF2B5EF4-FFF2-40B4-BE49-F238E27FC236}">
                <a16:creationId xmlns:a16="http://schemas.microsoft.com/office/drawing/2014/main" id="{3F324795-9672-4CF6-A73D-7CD320CC1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53A0-3399-4BA5-A05A-3BB84CCE2C45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205817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насл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>
            <a:extLst>
              <a:ext uri="{FF2B5EF4-FFF2-40B4-BE49-F238E27FC236}">
                <a16:creationId xmlns:a16="http://schemas.microsoft.com/office/drawing/2014/main" id="{29F3F4EF-2AF9-4FD7-8A75-2FE4C7D8D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BA"/>
              <a:t>Кликните да уредите стил наслова мастера</a:t>
            </a:r>
          </a:p>
        </p:txBody>
      </p:sp>
      <p:sp>
        <p:nvSpPr>
          <p:cNvPr id="3" name="Чувар мјеста за датум 2">
            <a:extLst>
              <a:ext uri="{FF2B5EF4-FFF2-40B4-BE49-F238E27FC236}">
                <a16:creationId xmlns:a16="http://schemas.microsoft.com/office/drawing/2014/main" id="{DAFF8895-7B3D-448F-86AD-67B484FB6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8B75-D735-471C-AAF5-7401335EFF1D}" type="datetimeFigureOut">
              <a:rPr lang="sr-Cyrl-BA" smtClean="0"/>
              <a:t>11.12.2020.</a:t>
            </a:fld>
            <a:endParaRPr lang="sr-Cyrl-BA"/>
          </a:p>
        </p:txBody>
      </p:sp>
      <p:sp>
        <p:nvSpPr>
          <p:cNvPr id="4" name="Чувар мјеста за подножје 3">
            <a:extLst>
              <a:ext uri="{FF2B5EF4-FFF2-40B4-BE49-F238E27FC236}">
                <a16:creationId xmlns:a16="http://schemas.microsoft.com/office/drawing/2014/main" id="{52E2F6FE-1A6E-476B-93B1-09BB85B78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5" name="Чувар мјеста за број слајда 4">
            <a:extLst>
              <a:ext uri="{FF2B5EF4-FFF2-40B4-BE49-F238E27FC236}">
                <a16:creationId xmlns:a16="http://schemas.microsoft.com/office/drawing/2014/main" id="{259B6B5F-989D-4713-9CB9-37D10B675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53A0-3399-4BA5-A05A-3BB84CCE2C45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519064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Чувар мјеста за датум 1">
            <a:extLst>
              <a:ext uri="{FF2B5EF4-FFF2-40B4-BE49-F238E27FC236}">
                <a16:creationId xmlns:a16="http://schemas.microsoft.com/office/drawing/2014/main" id="{2AFC8069-F131-4CF6-84ED-C8389F944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8B75-D735-471C-AAF5-7401335EFF1D}" type="datetimeFigureOut">
              <a:rPr lang="sr-Cyrl-BA" smtClean="0"/>
              <a:t>11.12.2020.</a:t>
            </a:fld>
            <a:endParaRPr lang="sr-Cyrl-BA"/>
          </a:p>
        </p:txBody>
      </p:sp>
      <p:sp>
        <p:nvSpPr>
          <p:cNvPr id="3" name="Чувар мјеста за подножје 2">
            <a:extLst>
              <a:ext uri="{FF2B5EF4-FFF2-40B4-BE49-F238E27FC236}">
                <a16:creationId xmlns:a16="http://schemas.microsoft.com/office/drawing/2014/main" id="{1FD3A495-1575-418A-9F56-B9A15B271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4" name="Чувар мјеста за број слајда 3">
            <a:extLst>
              <a:ext uri="{FF2B5EF4-FFF2-40B4-BE49-F238E27FC236}">
                <a16:creationId xmlns:a16="http://schemas.microsoft.com/office/drawing/2014/main" id="{58C81CF5-5FA5-4E59-A2BA-B46D1EA10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53A0-3399-4BA5-A05A-3BB84CCE2C45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506633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адржај са нат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>
            <a:extLst>
              <a:ext uri="{FF2B5EF4-FFF2-40B4-BE49-F238E27FC236}">
                <a16:creationId xmlns:a16="http://schemas.microsoft.com/office/drawing/2014/main" id="{A2BEB5E1-7EEB-4740-81A8-7CBE63A8A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Cyrl-BA"/>
              <a:t>Кликните да уредите стил наслова мастера</a:t>
            </a:r>
          </a:p>
        </p:txBody>
      </p:sp>
      <p:sp>
        <p:nvSpPr>
          <p:cNvPr id="3" name="Чувар мјеста за садржај 2">
            <a:extLst>
              <a:ext uri="{FF2B5EF4-FFF2-40B4-BE49-F238E27FC236}">
                <a16:creationId xmlns:a16="http://schemas.microsoft.com/office/drawing/2014/main" id="{F651AD66-CB20-41A7-8C9C-55C08ABE4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Cyrl-BA"/>
              <a:t>Кликните да уредите стилове главног текста</a:t>
            </a:r>
          </a:p>
          <a:p>
            <a:pPr lvl="1"/>
            <a:r>
              <a:rPr lang="sr-Cyrl-BA"/>
              <a:t>Други ниво</a:t>
            </a:r>
          </a:p>
          <a:p>
            <a:pPr lvl="2"/>
            <a:r>
              <a:rPr lang="sr-Cyrl-BA"/>
              <a:t>Трећи ниво</a:t>
            </a:r>
          </a:p>
          <a:p>
            <a:pPr lvl="3"/>
            <a:r>
              <a:rPr lang="sr-Cyrl-BA"/>
              <a:t>Четврти ниво</a:t>
            </a:r>
          </a:p>
          <a:p>
            <a:pPr lvl="4"/>
            <a:r>
              <a:rPr lang="sr-Cyrl-BA"/>
              <a:t>Пети ниво</a:t>
            </a:r>
          </a:p>
        </p:txBody>
      </p:sp>
      <p:sp>
        <p:nvSpPr>
          <p:cNvPr id="4" name="Чувар мјеста за текст 3">
            <a:extLst>
              <a:ext uri="{FF2B5EF4-FFF2-40B4-BE49-F238E27FC236}">
                <a16:creationId xmlns:a16="http://schemas.microsoft.com/office/drawing/2014/main" id="{A1186BC6-D7F7-4A38-A9FD-B4B78AC6E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Cyrl-BA"/>
              <a:t>Кликните да уредите стилове главног текста</a:t>
            </a:r>
          </a:p>
        </p:txBody>
      </p:sp>
      <p:sp>
        <p:nvSpPr>
          <p:cNvPr id="5" name="Чувар мјеста за датум 4">
            <a:extLst>
              <a:ext uri="{FF2B5EF4-FFF2-40B4-BE49-F238E27FC236}">
                <a16:creationId xmlns:a16="http://schemas.microsoft.com/office/drawing/2014/main" id="{F8AD005D-B8A8-419F-837E-B0BE4161E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8B75-D735-471C-AAF5-7401335EFF1D}" type="datetimeFigureOut">
              <a:rPr lang="sr-Cyrl-BA" smtClean="0"/>
              <a:t>11.12.2020.</a:t>
            </a:fld>
            <a:endParaRPr lang="sr-Cyrl-BA"/>
          </a:p>
        </p:txBody>
      </p:sp>
      <p:sp>
        <p:nvSpPr>
          <p:cNvPr id="6" name="Чувар мјеста за подножје 5">
            <a:extLst>
              <a:ext uri="{FF2B5EF4-FFF2-40B4-BE49-F238E27FC236}">
                <a16:creationId xmlns:a16="http://schemas.microsoft.com/office/drawing/2014/main" id="{47B6C1BB-76BF-4143-B36F-CE8E72C00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Чувар мјеста за број слајда 6">
            <a:extLst>
              <a:ext uri="{FF2B5EF4-FFF2-40B4-BE49-F238E27FC236}">
                <a16:creationId xmlns:a16="http://schemas.microsoft.com/office/drawing/2014/main" id="{EFB47203-902C-4D32-8862-91CC6DFC3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53A0-3399-4BA5-A05A-3BB84CCE2C45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787715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Слика са нат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>
            <a:extLst>
              <a:ext uri="{FF2B5EF4-FFF2-40B4-BE49-F238E27FC236}">
                <a16:creationId xmlns:a16="http://schemas.microsoft.com/office/drawing/2014/main" id="{AD6AAB4A-B094-4C98-A48B-59E2C516C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Cyrl-BA"/>
              <a:t>Кликните да уредите стил наслова мастера</a:t>
            </a:r>
          </a:p>
        </p:txBody>
      </p:sp>
      <p:sp>
        <p:nvSpPr>
          <p:cNvPr id="3" name="Чувар мјеста за слику 2">
            <a:extLst>
              <a:ext uri="{FF2B5EF4-FFF2-40B4-BE49-F238E27FC236}">
                <a16:creationId xmlns:a16="http://schemas.microsoft.com/office/drawing/2014/main" id="{4514293F-B286-4C77-BCDD-005D84E82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Cyrl-BA"/>
          </a:p>
        </p:txBody>
      </p:sp>
      <p:sp>
        <p:nvSpPr>
          <p:cNvPr id="4" name="Чувар мјеста за текст 3">
            <a:extLst>
              <a:ext uri="{FF2B5EF4-FFF2-40B4-BE49-F238E27FC236}">
                <a16:creationId xmlns:a16="http://schemas.microsoft.com/office/drawing/2014/main" id="{C5DAE6BA-9015-4D9B-BB7A-898BB20A0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Cyrl-BA"/>
              <a:t>Кликните да уредите стилове главног текста</a:t>
            </a:r>
          </a:p>
        </p:txBody>
      </p:sp>
      <p:sp>
        <p:nvSpPr>
          <p:cNvPr id="5" name="Чувар мјеста за датум 4">
            <a:extLst>
              <a:ext uri="{FF2B5EF4-FFF2-40B4-BE49-F238E27FC236}">
                <a16:creationId xmlns:a16="http://schemas.microsoft.com/office/drawing/2014/main" id="{1A5B8C2C-69A1-4F6F-8E73-FA4610D8B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8B75-D735-471C-AAF5-7401335EFF1D}" type="datetimeFigureOut">
              <a:rPr lang="sr-Cyrl-BA" smtClean="0"/>
              <a:t>11.12.2020.</a:t>
            </a:fld>
            <a:endParaRPr lang="sr-Cyrl-BA"/>
          </a:p>
        </p:txBody>
      </p:sp>
      <p:sp>
        <p:nvSpPr>
          <p:cNvPr id="6" name="Чувар мјеста за подножје 5">
            <a:extLst>
              <a:ext uri="{FF2B5EF4-FFF2-40B4-BE49-F238E27FC236}">
                <a16:creationId xmlns:a16="http://schemas.microsoft.com/office/drawing/2014/main" id="{52D814E6-3724-4932-897D-DE64435EE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Чувар мјеста за број слајда 6">
            <a:extLst>
              <a:ext uri="{FF2B5EF4-FFF2-40B4-BE49-F238E27FC236}">
                <a16:creationId xmlns:a16="http://schemas.microsoft.com/office/drawing/2014/main" id="{83BA2767-6C3D-4E3D-9186-276ADFAC1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53A0-3399-4BA5-A05A-3BB84CCE2C45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682297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Чувар мјеста за наслов 1">
            <a:extLst>
              <a:ext uri="{FF2B5EF4-FFF2-40B4-BE49-F238E27FC236}">
                <a16:creationId xmlns:a16="http://schemas.microsoft.com/office/drawing/2014/main" id="{1B27534C-648D-484F-8BA1-2CF385B07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Cyrl-BA"/>
              <a:t>Кликните да уредите стил наслова мастера</a:t>
            </a:r>
          </a:p>
        </p:txBody>
      </p:sp>
      <p:sp>
        <p:nvSpPr>
          <p:cNvPr id="3" name="Чувар мјеста за текст 2">
            <a:extLst>
              <a:ext uri="{FF2B5EF4-FFF2-40B4-BE49-F238E27FC236}">
                <a16:creationId xmlns:a16="http://schemas.microsoft.com/office/drawing/2014/main" id="{3AEDEC15-F683-4194-869F-B056B6C3E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Cyrl-BA"/>
              <a:t>Кликните да уредите стилове главног текста</a:t>
            </a:r>
          </a:p>
          <a:p>
            <a:pPr lvl="1"/>
            <a:r>
              <a:rPr lang="sr-Cyrl-BA"/>
              <a:t>Други ниво</a:t>
            </a:r>
          </a:p>
          <a:p>
            <a:pPr lvl="2"/>
            <a:r>
              <a:rPr lang="sr-Cyrl-BA"/>
              <a:t>Трећи ниво</a:t>
            </a:r>
          </a:p>
          <a:p>
            <a:pPr lvl="3"/>
            <a:r>
              <a:rPr lang="sr-Cyrl-BA"/>
              <a:t>Четврти ниво</a:t>
            </a:r>
          </a:p>
          <a:p>
            <a:pPr lvl="4"/>
            <a:r>
              <a:rPr lang="sr-Cyrl-BA"/>
              <a:t>Пети ниво</a:t>
            </a:r>
          </a:p>
        </p:txBody>
      </p:sp>
      <p:sp>
        <p:nvSpPr>
          <p:cNvPr id="4" name="Чувар мјеста за датум 3">
            <a:extLst>
              <a:ext uri="{FF2B5EF4-FFF2-40B4-BE49-F238E27FC236}">
                <a16:creationId xmlns:a16="http://schemas.microsoft.com/office/drawing/2014/main" id="{B2A228CC-23D4-444E-9423-00ABDA6C9B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88B75-D735-471C-AAF5-7401335EFF1D}" type="datetimeFigureOut">
              <a:rPr lang="sr-Cyrl-BA" smtClean="0"/>
              <a:t>11.12.2020.</a:t>
            </a:fld>
            <a:endParaRPr lang="sr-Cyrl-BA"/>
          </a:p>
        </p:txBody>
      </p:sp>
      <p:sp>
        <p:nvSpPr>
          <p:cNvPr id="5" name="Чувар мјеста за подножје 4">
            <a:extLst>
              <a:ext uri="{FF2B5EF4-FFF2-40B4-BE49-F238E27FC236}">
                <a16:creationId xmlns:a16="http://schemas.microsoft.com/office/drawing/2014/main" id="{775272DC-587B-4231-A533-580E21B3B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Cyrl-BA"/>
          </a:p>
        </p:txBody>
      </p:sp>
      <p:sp>
        <p:nvSpPr>
          <p:cNvPr id="6" name="Чувар мјеста за број слајда 5">
            <a:extLst>
              <a:ext uri="{FF2B5EF4-FFF2-40B4-BE49-F238E27FC236}">
                <a16:creationId xmlns:a16="http://schemas.microsoft.com/office/drawing/2014/main" id="{BAD82D47-D48B-4022-9CBC-4136B02E9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253A0-3399-4BA5-A05A-3BB84CCE2C45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48183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лика 7">
            <a:extLst>
              <a:ext uri="{FF2B5EF4-FFF2-40B4-BE49-F238E27FC236}">
                <a16:creationId xmlns:a16="http://schemas.microsoft.com/office/drawing/2014/main" id="{53285034-C4B6-480E-9A7B-E18A82E68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82" y="431800"/>
            <a:ext cx="7315200" cy="5643418"/>
          </a:xfrm>
          <a:prstGeom prst="rect">
            <a:avLst/>
          </a:prstGeom>
        </p:spPr>
      </p:pic>
      <p:sp>
        <p:nvSpPr>
          <p:cNvPr id="9" name="Оквир за текст 8">
            <a:extLst>
              <a:ext uri="{FF2B5EF4-FFF2-40B4-BE49-F238E27FC236}">
                <a16:creationId xmlns:a16="http://schemas.microsoft.com/office/drawing/2014/main" id="{242E9CB0-7BAE-4AC2-AECA-14AAC50A0A11}"/>
              </a:ext>
            </a:extLst>
          </p:cNvPr>
          <p:cNvSpPr txBox="1"/>
          <p:nvPr/>
        </p:nvSpPr>
        <p:spPr>
          <a:xfrm>
            <a:off x="-175492" y="212437"/>
            <a:ext cx="53016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dirty="0"/>
              <a:t>Физичко васпитање</a:t>
            </a:r>
          </a:p>
          <a:p>
            <a:pPr algn="ctr"/>
            <a:r>
              <a:rPr lang="sr-Cyrl-BA" sz="3200" b="1" dirty="0"/>
              <a:t>3. Разред</a:t>
            </a:r>
          </a:p>
          <a:p>
            <a:pPr algn="ctr"/>
            <a:endParaRPr lang="sr-Cyrl-BA" sz="3200" b="1" dirty="0"/>
          </a:p>
          <a:p>
            <a:pPr algn="ctr"/>
            <a:endParaRPr lang="sr-Cyrl-BA" sz="3200" b="1" dirty="0"/>
          </a:p>
          <a:p>
            <a:pPr algn="ctr"/>
            <a:endParaRPr lang="sr-Cyrl-BA" sz="3200" b="1" dirty="0"/>
          </a:p>
          <a:p>
            <a:pPr algn="ctr"/>
            <a:r>
              <a:rPr lang="sr-Cyrl-BA" sz="3200" b="1" dirty="0"/>
              <a:t>Вјежбе за естетско обликовање тијела</a:t>
            </a:r>
          </a:p>
        </p:txBody>
      </p:sp>
    </p:spTree>
    <p:extLst>
      <p:ext uri="{BB962C8B-B14F-4D97-AF65-F5344CB8AC3E}">
        <p14:creationId xmlns:p14="http://schemas.microsoft.com/office/powerpoint/2010/main" val="4126738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јежбе">
            <a:hlinkClick r:id="" action="ppaction://media"/>
            <a:extLst>
              <a:ext uri="{FF2B5EF4-FFF2-40B4-BE49-F238E27FC236}">
                <a16:creationId xmlns:a16="http://schemas.microsoft.com/office/drawing/2014/main" id="{6CB8453B-4E65-4B2B-8002-11809BD244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3925" y="1233488"/>
            <a:ext cx="7802563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1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>
            <a:extLst>
              <a:ext uri="{FF2B5EF4-FFF2-40B4-BE49-F238E27FC236}">
                <a16:creationId xmlns:a16="http://schemas.microsoft.com/office/drawing/2014/main" id="{A977092E-AB25-4E30-A1DF-0EDA2A4C6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sz="2800" b="1" dirty="0"/>
              <a:t>За оне који желе да свакодневно вјежбају 5 - 8 минута.</a:t>
            </a:r>
          </a:p>
        </p:txBody>
      </p:sp>
      <p:pic>
        <p:nvPicPr>
          <p:cNvPr id="5" name="Чувар мјеста за садржај 4">
            <a:extLst>
              <a:ext uri="{FF2B5EF4-FFF2-40B4-BE49-F238E27FC236}">
                <a16:creationId xmlns:a16="http://schemas.microsoft.com/office/drawing/2014/main" id="{48D5B09B-DCE2-42EC-90A5-FA8435696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65" y="1339272"/>
            <a:ext cx="7899938" cy="5015345"/>
          </a:xfrm>
        </p:spPr>
      </p:pic>
      <p:sp>
        <p:nvSpPr>
          <p:cNvPr id="6" name="Облачић за говор: правоугаони заобљених углова 5">
            <a:extLst>
              <a:ext uri="{FF2B5EF4-FFF2-40B4-BE49-F238E27FC236}">
                <a16:creationId xmlns:a16="http://schemas.microsoft.com/office/drawing/2014/main" id="{CF36B3C4-A058-4EC8-A4C4-F89294E998B8}"/>
              </a:ext>
            </a:extLst>
          </p:cNvPr>
          <p:cNvSpPr/>
          <p:nvPr/>
        </p:nvSpPr>
        <p:spPr>
          <a:xfrm>
            <a:off x="2167697" y="1339272"/>
            <a:ext cx="3161685" cy="2089728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2800" dirty="0"/>
              <a:t>Вјежбе за </a:t>
            </a:r>
            <a:r>
              <a:rPr lang="sr-Cyrl-BA" sz="2800" dirty="0" err="1"/>
              <a:t>дјечаке</a:t>
            </a:r>
            <a:endParaRPr lang="sr-Cyrl-BA" sz="2800" dirty="0"/>
          </a:p>
        </p:txBody>
      </p:sp>
    </p:spTree>
    <p:extLst>
      <p:ext uri="{BB962C8B-B14F-4D97-AF65-F5344CB8AC3E}">
        <p14:creationId xmlns:p14="http://schemas.microsoft.com/office/powerpoint/2010/main" val="156175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лика 4">
            <a:extLst>
              <a:ext uri="{FF2B5EF4-FFF2-40B4-BE49-F238E27FC236}">
                <a16:creationId xmlns:a16="http://schemas.microsoft.com/office/drawing/2014/main" id="{D49304B0-ADCF-4E95-AEDE-04F7A6E67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26" y="0"/>
            <a:ext cx="10086109" cy="6694787"/>
          </a:xfrm>
          <a:prstGeom prst="rect">
            <a:avLst/>
          </a:prstGeom>
        </p:spPr>
      </p:pic>
      <p:sp>
        <p:nvSpPr>
          <p:cNvPr id="6" name="Облачић за говор: правоугаони заобљених углова 5">
            <a:extLst>
              <a:ext uri="{FF2B5EF4-FFF2-40B4-BE49-F238E27FC236}">
                <a16:creationId xmlns:a16="http://schemas.microsoft.com/office/drawing/2014/main" id="{724350B4-DCFA-4106-94B0-F1E86E2D65D1}"/>
              </a:ext>
            </a:extLst>
          </p:cNvPr>
          <p:cNvSpPr/>
          <p:nvPr/>
        </p:nvSpPr>
        <p:spPr>
          <a:xfrm>
            <a:off x="1099126" y="0"/>
            <a:ext cx="4156364" cy="2863273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2800" dirty="0"/>
              <a:t>Вјежбе за дјевојчице</a:t>
            </a:r>
          </a:p>
        </p:txBody>
      </p:sp>
    </p:spTree>
    <p:extLst>
      <p:ext uri="{BB962C8B-B14F-4D97-AF65-F5344CB8AC3E}">
        <p14:creationId xmlns:p14="http://schemas.microsoft.com/office/powerpoint/2010/main" val="127072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4650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пакет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28</Words>
  <Application>Microsoft Office PowerPoint</Application>
  <PresentationFormat>Широки екран</PresentationFormat>
  <Paragraphs>9</Paragraphs>
  <Slides>5</Slides>
  <Notes>0</Notes>
  <HiddenSlides>1</HiddenSlides>
  <MMClips>1</MMClips>
  <ScaleCrop>false</ScaleCrop>
  <HeadingPairs>
    <vt:vector size="6" baseType="variant">
      <vt:variant>
        <vt:lpstr>Кориштени фонтови</vt:lpstr>
      </vt:variant>
      <vt:variant>
        <vt:i4>3</vt:i4>
      </vt:variant>
      <vt:variant>
        <vt:lpstr>Тема</vt:lpstr>
      </vt:variant>
      <vt:variant>
        <vt:i4>1</vt:i4>
      </vt:variant>
      <vt:variant>
        <vt:lpstr>Наслови слајдова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пакета Office</vt:lpstr>
      <vt:lpstr>PowerPoint презентација</vt:lpstr>
      <vt:lpstr>PowerPoint презентација</vt:lpstr>
      <vt:lpstr>За оне који желе да свакодневно вјежбају 5 - 8 минута.</vt:lpstr>
      <vt:lpstr>PowerPoint презентација</vt:lpstr>
      <vt:lpstr>PowerPoint презентација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презентација</dc:title>
  <dc:creator>Asus</dc:creator>
  <cp:lastModifiedBy>Asus</cp:lastModifiedBy>
  <cp:revision>5</cp:revision>
  <dcterms:created xsi:type="dcterms:W3CDTF">2020-12-11T08:54:51Z</dcterms:created>
  <dcterms:modified xsi:type="dcterms:W3CDTF">2020-12-11T12:33:06Z</dcterms:modified>
</cp:coreProperties>
</file>