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58" r:id="rId3"/>
    <p:sldId id="275" r:id="rId4"/>
    <p:sldId id="271" r:id="rId5"/>
    <p:sldId id="267" r:id="rId6"/>
    <p:sldId id="268" r:id="rId7"/>
    <p:sldId id="269" r:id="rId8"/>
    <p:sldId id="276" r:id="rId9"/>
    <p:sldId id="274" r:id="rId10"/>
    <p:sldId id="277" r:id="rId11"/>
    <p:sldId id="270" r:id="rId12"/>
    <p:sldId id="273" r:id="rId13"/>
    <p:sldId id="266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ris" initials="B" lastIdx="1" clrIdx="0">
    <p:extLst>
      <p:ext uri="{19B8F6BF-5375-455C-9EA6-DF929625EA0E}">
        <p15:presenceInfo xmlns:p15="http://schemas.microsoft.com/office/powerpoint/2012/main" userId="Bor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BFE9"/>
    <a:srgbClr val="0A46A8"/>
    <a:srgbClr val="CCAF0A"/>
    <a:srgbClr val="FFD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2020.12.17.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2020.12.17.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2020.12.17.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2020.12.17.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zabadkézi sokszög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2020.12.17.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2020.12.17.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2020.12.17.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2020.12.17.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2020.12.17.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2020.12.17.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8DCDE75-89FD-47D4-96B5-7D53BD2E92D4}" type="datetimeFigureOut">
              <a:rPr lang="hu-HU" smtClean="0"/>
              <a:pPr/>
              <a:t>2020.12.17.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abadkézi sokszög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zabadkézi sokszög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2020.12.17.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19.gif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12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microsoft.com/office/2007/relationships/hdphoto" Target="../media/hdphoto2.wdp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44" y="548680"/>
            <a:ext cx="4823864" cy="2301240"/>
          </a:xfrm>
        </p:spPr>
        <p:txBody>
          <a:bodyPr/>
          <a:lstStyle/>
          <a:p>
            <a:r>
              <a:rPr lang="sr-Latn-BA" dirty="0" smtClean="0"/>
              <a:t>MYSTERY PERSON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148064" y="548680"/>
            <a:ext cx="3318537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BA" sz="400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?</a:t>
            </a:r>
            <a:endParaRPr lang="en-US" sz="400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667259"/>
            <a:ext cx="54726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600" dirty="0">
                <a:solidFill>
                  <a:srgbClr val="FFFF00"/>
                </a:solidFill>
              </a:rPr>
              <a:t>-</a:t>
            </a:r>
            <a:r>
              <a:rPr lang="sr-Latn-BA" sz="2600" dirty="0" smtClean="0">
                <a:solidFill>
                  <a:srgbClr val="FFFF00"/>
                </a:solidFill>
              </a:rPr>
              <a:t> Profession : deliver packages</a:t>
            </a:r>
            <a:endParaRPr lang="en-GB" sz="2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593" y="2754922"/>
            <a:ext cx="54726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600" dirty="0">
                <a:solidFill>
                  <a:srgbClr val="FFFF00"/>
                </a:solidFill>
              </a:rPr>
              <a:t>-</a:t>
            </a:r>
            <a:r>
              <a:rPr lang="sr-Latn-BA" sz="2600" dirty="0" smtClean="0">
                <a:solidFill>
                  <a:srgbClr val="FFFF00"/>
                </a:solidFill>
              </a:rPr>
              <a:t> Citizenship : unknown , there are                     rumours it is Laponia</a:t>
            </a:r>
            <a:endParaRPr lang="en-GB" sz="2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3722277"/>
            <a:ext cx="58649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600" dirty="0">
                <a:solidFill>
                  <a:srgbClr val="FFFF00"/>
                </a:solidFill>
              </a:rPr>
              <a:t>-</a:t>
            </a:r>
            <a:r>
              <a:rPr lang="sr-Latn-BA" sz="2600" dirty="0" smtClean="0">
                <a:solidFill>
                  <a:srgbClr val="FFFF00"/>
                </a:solidFill>
              </a:rPr>
              <a:t> Residence : somewhere in the north</a:t>
            </a:r>
            <a:endParaRPr lang="en-GB" sz="26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593" y="2171364"/>
            <a:ext cx="54726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600" dirty="0">
                <a:solidFill>
                  <a:srgbClr val="FFFF00"/>
                </a:solidFill>
              </a:rPr>
              <a:t>-</a:t>
            </a:r>
            <a:r>
              <a:rPr lang="sr-Latn-BA" sz="2600" dirty="0" smtClean="0">
                <a:solidFill>
                  <a:srgbClr val="FFFF00"/>
                </a:solidFill>
              </a:rPr>
              <a:t> Period af activity : winter holidays</a:t>
            </a:r>
            <a:endParaRPr lang="en-GB" sz="26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5070022"/>
            <a:ext cx="54726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600" dirty="0">
                <a:solidFill>
                  <a:srgbClr val="FFFF00"/>
                </a:solidFill>
              </a:rPr>
              <a:t>-</a:t>
            </a:r>
            <a:r>
              <a:rPr lang="sr-Latn-BA" sz="2600" dirty="0" smtClean="0">
                <a:solidFill>
                  <a:srgbClr val="FFFF00"/>
                </a:solidFill>
              </a:rPr>
              <a:t> Distinguishing marks : fat , red clothes , white beard </a:t>
            </a:r>
            <a:endParaRPr lang="en-GB" sz="2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593" y="4415732"/>
            <a:ext cx="54726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600" dirty="0">
                <a:solidFill>
                  <a:srgbClr val="FFFF00"/>
                </a:solidFill>
              </a:rPr>
              <a:t>-</a:t>
            </a:r>
            <a:r>
              <a:rPr lang="sr-Latn-BA" sz="2600" dirty="0" smtClean="0">
                <a:solidFill>
                  <a:srgbClr val="FFFF00"/>
                </a:solidFill>
              </a:rPr>
              <a:t> Partners : elves</a:t>
            </a:r>
            <a:endParaRPr lang="en-GB" sz="2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4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655" y="3973033"/>
            <a:ext cx="2497869" cy="25795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86524" y="3982682"/>
            <a:ext cx="1725938" cy="25922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KÃ©ptalÃ¡lat a kÃ¶vetkezÅre: âsanta claus clipartâ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2807" y="4104316"/>
            <a:ext cx="1516067" cy="24482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995936" y="3982682"/>
            <a:ext cx="288032" cy="2592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588655" y="6453336"/>
            <a:ext cx="2551297" cy="1216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Callout 6"/>
          <p:cNvSpPr/>
          <p:nvPr/>
        </p:nvSpPr>
        <p:spPr>
          <a:xfrm flipH="1">
            <a:off x="2395571" y="893744"/>
            <a:ext cx="3501513" cy="2879627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675908" y="1447501"/>
            <a:ext cx="3104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>
                <a:solidFill>
                  <a:schemeClr val="bg1"/>
                </a:solidFill>
              </a:rPr>
              <a:t>No,on the contrary , I am considering giving him a job as my assistant because he turned out to be a very nice chap.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367394" y="3235994"/>
            <a:ext cx="662099" cy="728463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009906" y="4030131"/>
            <a:ext cx="357487" cy="375163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918330" y="188640"/>
            <a:ext cx="3156942" cy="3024336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Callout 11"/>
          <p:cNvSpPr/>
          <p:nvPr/>
        </p:nvSpPr>
        <p:spPr>
          <a:xfrm flipH="1">
            <a:off x="0" y="2324664"/>
            <a:ext cx="2646304" cy="2087338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80630" y="2850041"/>
            <a:ext cx="2574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dirty="0" smtClean="0">
                <a:solidFill>
                  <a:schemeClr val="bg1"/>
                </a:solidFill>
              </a:rPr>
              <a:t>What about Grinch , is he making any troubles again?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510" y="598003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5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655" y="3973033"/>
            <a:ext cx="2497869" cy="25795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86524" y="3982682"/>
            <a:ext cx="1750853" cy="25922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KÃ©ptalÃ¡lat a kÃ¶vetkezÅre: âsanta claus clipartâ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2807" y="4104316"/>
            <a:ext cx="1516067" cy="24482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995936" y="3982682"/>
            <a:ext cx="288032" cy="2592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588655" y="6453336"/>
            <a:ext cx="2551297" cy="1216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Callout 6"/>
          <p:cNvSpPr/>
          <p:nvPr/>
        </p:nvSpPr>
        <p:spPr>
          <a:xfrm flipH="1">
            <a:off x="2976720" y="1700809"/>
            <a:ext cx="3002154" cy="1991262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55158" y="2096275"/>
            <a:ext cx="2699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>
                <a:solidFill>
                  <a:schemeClr val="bg1"/>
                </a:solidFill>
              </a:rPr>
              <a:t>Well it’s not so bad, I try to relax and to prepare myself for the winter.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981393" y="3429000"/>
            <a:ext cx="662099" cy="72846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737610" y="4072911"/>
            <a:ext cx="295612" cy="37516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6532581" y="1498837"/>
            <a:ext cx="2542691" cy="280831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Callout 11"/>
          <p:cNvSpPr/>
          <p:nvPr/>
        </p:nvSpPr>
        <p:spPr>
          <a:xfrm flipH="1">
            <a:off x="-1258" y="2204864"/>
            <a:ext cx="2977978" cy="2381045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27889" y="2681495"/>
            <a:ext cx="25740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dirty="0" smtClean="0">
                <a:solidFill>
                  <a:schemeClr val="bg1"/>
                </a:solidFill>
              </a:rPr>
              <a:t>You are working during winter holidays, how do you spend your time during the rest of the year 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275" y="1968397"/>
            <a:ext cx="1842831" cy="184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5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655" y="3973033"/>
            <a:ext cx="2497869" cy="25795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86524" y="3982682"/>
            <a:ext cx="2448272" cy="25922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KÃ©ptalÃ¡lat a kÃ¶vetkezÅre: âsanta claus clipartâ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2807" y="4104316"/>
            <a:ext cx="1516067" cy="24482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995936" y="3982682"/>
            <a:ext cx="288032" cy="2592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588655" y="6453336"/>
            <a:ext cx="2551297" cy="1216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Callout 6"/>
          <p:cNvSpPr/>
          <p:nvPr/>
        </p:nvSpPr>
        <p:spPr>
          <a:xfrm flipH="1">
            <a:off x="611560" y="2204864"/>
            <a:ext cx="2664296" cy="1899452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063263" y="2415926"/>
            <a:ext cx="19791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>
                <a:solidFill>
                  <a:schemeClr val="bg1"/>
                </a:solidFill>
              </a:rPr>
              <a:t>Thank you Santa for this interview,I hope you will bring me a present.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4932040" y="1844824"/>
            <a:ext cx="2448272" cy="1979012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191514" y="2095666"/>
            <a:ext cx="21825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>
                <a:solidFill>
                  <a:schemeClr val="bg1"/>
                </a:solidFill>
              </a:rPr>
              <a:t>You are welcome, and you will get your present only if you keep up being  a good boy.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3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8 Trapecio"/>
          <p:cNvSpPr/>
          <p:nvPr/>
        </p:nvSpPr>
        <p:spPr>
          <a:xfrm>
            <a:off x="2235748" y="360782"/>
            <a:ext cx="4784523" cy="1556050"/>
          </a:xfrm>
          <a:prstGeom prst="trapezoid">
            <a:avLst>
              <a:gd name="adj" fmla="val 69401"/>
            </a:avLst>
          </a:prstGeom>
          <a:solidFill>
            <a:srgbClr val="66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5" name="Picture 2" descr="http://1-background.com/images/stars-1/starry-night-star-seamless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022"/>
          <a:stretch/>
        </p:blipFill>
        <p:spPr bwMode="auto">
          <a:xfrm>
            <a:off x="7740352" y="1128658"/>
            <a:ext cx="1427096" cy="276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16 Grupo"/>
          <p:cNvGrpSpPr/>
          <p:nvPr/>
        </p:nvGrpSpPr>
        <p:grpSpPr>
          <a:xfrm>
            <a:off x="1763688" y="1556050"/>
            <a:ext cx="5931413" cy="3457126"/>
            <a:chOff x="1039091" y="609600"/>
            <a:chExt cx="7232074" cy="4835236"/>
          </a:xfrm>
        </p:grpSpPr>
        <p:pic>
          <p:nvPicPr>
            <p:cNvPr id="7" name="Picture 2" descr="http://imgs.tuts.dragoart.com/how-to-draw-a-fireplace_1_000000001991_5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73" b="84683" l="11000" r="88200">
                          <a14:foregroundMark x1="15900" y1="3387" x2="15900" y2="13108"/>
                          <a14:foregroundMark x1="15900" y1="12224" x2="12900" y2="12077"/>
                          <a14:foregroundMark x1="13300" y1="11929" x2="14500" y2="16642"/>
                          <a14:foregroundMark x1="16100" y1="17526" x2="14500" y2="17231"/>
                          <a14:foregroundMark x1="15600" y1="19735" x2="15500" y2="27393"/>
                          <a14:foregroundMark x1="15300" y1="28424" x2="14200" y2="27835"/>
                          <a14:foregroundMark x1="14500" y1="29455" x2="15300" y2="29750"/>
                          <a14:foregroundMark x1="15100" y1="31075" x2="15200" y2="70692"/>
                          <a14:foregroundMark x1="15100" y1="72312" x2="14500" y2="81001"/>
                          <a14:foregroundMark x1="85000" y1="12077" x2="86800" y2="12077"/>
                          <a14:foregroundMark x1="87200" y1="12224" x2="85700" y2="16642"/>
                          <a14:foregroundMark x1="84900" y1="17673" x2="84400" y2="28571"/>
                          <a14:foregroundMark x1="84600" y1="27835" x2="85500" y2="28424"/>
                          <a14:foregroundMark x1="85300" y1="30486" x2="85300" y2="81001"/>
                          <a14:foregroundMark x1="14500" y1="71870" x2="14600" y2="77467"/>
                          <a14:foregroundMark x1="85600" y1="71429" x2="85500" y2="80412"/>
                          <a14:foregroundMark x1="13300" y1="13549" x2="14900" y2="18262"/>
                          <a14:foregroundMark x1="87500" y1="12077" x2="86000" y2="16642"/>
                          <a14:backgroundMark x1="31300" y1="81885" x2="14500" y2="851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35" t="11466" r="11638" b="16297"/>
            <a:stretch/>
          </p:blipFill>
          <p:spPr bwMode="auto">
            <a:xfrm>
              <a:off x="1039091" y="609600"/>
              <a:ext cx="7232074" cy="4835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11 Forma libre"/>
            <p:cNvSpPr/>
            <p:nvPr/>
          </p:nvSpPr>
          <p:spPr>
            <a:xfrm>
              <a:off x="3269673" y="3117273"/>
              <a:ext cx="512618" cy="2133600"/>
            </a:xfrm>
            <a:custGeom>
              <a:avLst/>
              <a:gdLst>
                <a:gd name="connsiteX0" fmla="*/ 512618 w 512618"/>
                <a:gd name="connsiteY0" fmla="*/ 0 h 2133600"/>
                <a:gd name="connsiteX1" fmla="*/ 484909 w 512618"/>
                <a:gd name="connsiteY1" fmla="*/ 1842654 h 2133600"/>
                <a:gd name="connsiteX2" fmla="*/ 13854 w 512618"/>
                <a:gd name="connsiteY2" fmla="*/ 2133600 h 2133600"/>
                <a:gd name="connsiteX3" fmla="*/ 0 w 512618"/>
                <a:gd name="connsiteY3" fmla="*/ 0 h 2133600"/>
                <a:gd name="connsiteX4" fmla="*/ 512618 w 512618"/>
                <a:gd name="connsiteY4" fmla="*/ 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2618" h="2133600">
                  <a:moveTo>
                    <a:pt x="512618" y="0"/>
                  </a:moveTo>
                  <a:lnTo>
                    <a:pt x="484909" y="1842654"/>
                  </a:lnTo>
                  <a:lnTo>
                    <a:pt x="13854" y="2133600"/>
                  </a:lnTo>
                  <a:lnTo>
                    <a:pt x="0" y="0"/>
                  </a:lnTo>
                  <a:lnTo>
                    <a:pt x="512618" y="0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50000">
                  <a:srgbClr val="663300"/>
                </a:gs>
                <a:gs pos="100000">
                  <a:srgbClr val="996633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9" name="13 Forma libre"/>
            <p:cNvSpPr/>
            <p:nvPr/>
          </p:nvSpPr>
          <p:spPr>
            <a:xfrm flipH="1">
              <a:off x="5436096" y="3117273"/>
              <a:ext cx="493293" cy="2133600"/>
            </a:xfrm>
            <a:custGeom>
              <a:avLst/>
              <a:gdLst>
                <a:gd name="connsiteX0" fmla="*/ 512618 w 512618"/>
                <a:gd name="connsiteY0" fmla="*/ 0 h 2133600"/>
                <a:gd name="connsiteX1" fmla="*/ 484909 w 512618"/>
                <a:gd name="connsiteY1" fmla="*/ 1842654 h 2133600"/>
                <a:gd name="connsiteX2" fmla="*/ 13854 w 512618"/>
                <a:gd name="connsiteY2" fmla="*/ 2133600 h 2133600"/>
                <a:gd name="connsiteX3" fmla="*/ 0 w 512618"/>
                <a:gd name="connsiteY3" fmla="*/ 0 h 2133600"/>
                <a:gd name="connsiteX4" fmla="*/ 512618 w 512618"/>
                <a:gd name="connsiteY4" fmla="*/ 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2618" h="2133600">
                  <a:moveTo>
                    <a:pt x="512618" y="0"/>
                  </a:moveTo>
                  <a:lnTo>
                    <a:pt x="484909" y="1842654"/>
                  </a:lnTo>
                  <a:lnTo>
                    <a:pt x="13854" y="2133600"/>
                  </a:lnTo>
                  <a:lnTo>
                    <a:pt x="0" y="0"/>
                  </a:lnTo>
                  <a:lnTo>
                    <a:pt x="512618" y="0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50000">
                  <a:srgbClr val="663300"/>
                </a:gs>
                <a:gs pos="100000">
                  <a:srgbClr val="996633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0" name="14 Rectángulo"/>
            <p:cNvSpPr/>
            <p:nvPr/>
          </p:nvSpPr>
          <p:spPr>
            <a:xfrm>
              <a:off x="3782290" y="3115460"/>
              <a:ext cx="1653805" cy="1825708"/>
            </a:xfrm>
            <a:prstGeom prst="rect">
              <a:avLst/>
            </a:prstGeom>
            <a:gradFill>
              <a:gsLst>
                <a:gs pos="0">
                  <a:srgbClr val="663300"/>
                </a:gs>
                <a:gs pos="50000">
                  <a:srgbClr val="663300"/>
                </a:gs>
                <a:gs pos="100000">
                  <a:srgbClr val="996633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cxnSp>
          <p:nvCxnSpPr>
            <p:cNvPr id="11" name="15 Conector recto"/>
            <p:cNvCxnSpPr>
              <a:stCxn id="8" idx="2"/>
            </p:cNvCxnSpPr>
            <p:nvPr/>
          </p:nvCxnSpPr>
          <p:spPr>
            <a:xfrm flipH="1">
              <a:off x="2483768" y="5250873"/>
              <a:ext cx="79975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7 Conector recto"/>
            <p:cNvCxnSpPr/>
            <p:nvPr/>
          </p:nvCxnSpPr>
          <p:spPr>
            <a:xfrm flipH="1">
              <a:off x="5929389" y="5250873"/>
              <a:ext cx="79975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5 Trapecio"/>
          <p:cNvSpPr/>
          <p:nvPr/>
        </p:nvSpPr>
        <p:spPr>
          <a:xfrm>
            <a:off x="3347864" y="4614332"/>
            <a:ext cx="2617467" cy="391887"/>
          </a:xfrm>
          <a:prstGeom prst="trapezoid">
            <a:avLst>
              <a:gd name="adj" fmla="val 133900"/>
            </a:avLst>
          </a:prstGeom>
          <a:solidFill>
            <a:srgbClr val="66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4" name="46 Rectángulo"/>
          <p:cNvSpPr/>
          <p:nvPr/>
        </p:nvSpPr>
        <p:spPr>
          <a:xfrm>
            <a:off x="35496" y="1357942"/>
            <a:ext cx="1080120" cy="3573282"/>
          </a:xfrm>
          <a:prstGeom prst="rect">
            <a:avLst/>
          </a:prstGeom>
          <a:gradFill flip="none" rotWithShape="1">
            <a:gsLst>
              <a:gs pos="0">
                <a:srgbClr val="996600">
                  <a:shade val="30000"/>
                  <a:satMod val="115000"/>
                </a:srgbClr>
              </a:gs>
              <a:gs pos="50000">
                <a:srgbClr val="996600">
                  <a:shade val="67500"/>
                  <a:satMod val="115000"/>
                </a:srgbClr>
              </a:gs>
              <a:gs pos="100000">
                <a:srgbClr val="996600">
                  <a:shade val="100000"/>
                  <a:satMod val="115000"/>
                </a:srgbClr>
              </a:gs>
            </a:gsLst>
            <a:lin ang="5400000" scaled="1"/>
            <a:tileRect/>
          </a:gradFill>
          <a:ln w="114300">
            <a:solidFill>
              <a:srgbClr val="361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5" name="Picture 8" descr="http://www.freestockphotos.biz/pictures/11/11370/sofa.pn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9"/>
          <a:stretch/>
        </p:blipFill>
        <p:spPr bwMode="auto">
          <a:xfrm flipH="1">
            <a:off x="7596336" y="4260060"/>
            <a:ext cx="1549961" cy="22574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32 Rectángulo"/>
          <p:cNvSpPr/>
          <p:nvPr/>
        </p:nvSpPr>
        <p:spPr>
          <a:xfrm>
            <a:off x="7706739" y="1145854"/>
            <a:ext cx="1440160" cy="2811268"/>
          </a:xfrm>
          <a:prstGeom prst="rect">
            <a:avLst/>
          </a:prstGeom>
          <a:noFill/>
          <a:ln w="1143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7" name="Picture 46" descr="Muñeco_niev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15" b="21395"/>
          <a:stretch/>
        </p:blipFill>
        <p:spPr bwMode="auto">
          <a:xfrm>
            <a:off x="7800415" y="2341762"/>
            <a:ext cx="1165527" cy="14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69 Conector recto"/>
          <p:cNvCxnSpPr/>
          <p:nvPr/>
        </p:nvCxnSpPr>
        <p:spPr>
          <a:xfrm>
            <a:off x="7740353" y="2924944"/>
            <a:ext cx="1440159" cy="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7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218" y="4790791"/>
            <a:ext cx="1240377" cy="647550"/>
          </a:xfrm>
          <a:prstGeom prst="rect">
            <a:avLst/>
          </a:prstGeom>
        </p:spPr>
      </p:pic>
      <p:cxnSp>
        <p:nvCxnSpPr>
          <p:cNvPr id="20" name="66 Conector recto"/>
          <p:cNvCxnSpPr/>
          <p:nvPr/>
        </p:nvCxnSpPr>
        <p:spPr>
          <a:xfrm>
            <a:off x="7740353" y="2060848"/>
            <a:ext cx="1440159" cy="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59 Conector recto"/>
          <p:cNvCxnSpPr/>
          <p:nvPr/>
        </p:nvCxnSpPr>
        <p:spPr>
          <a:xfrm>
            <a:off x="8434833" y="1103897"/>
            <a:ext cx="0" cy="2811268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46" descr="Calcetí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5330">
            <a:off x="6510119" y="1301128"/>
            <a:ext cx="832419" cy="161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3022" y="2550725"/>
            <a:ext cx="1742700" cy="27288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6 Rectángulo"/>
          <p:cNvSpPr/>
          <p:nvPr/>
        </p:nvSpPr>
        <p:spPr>
          <a:xfrm>
            <a:off x="3347864" y="5006219"/>
            <a:ext cx="2617467" cy="125153"/>
          </a:xfrm>
          <a:prstGeom prst="rect">
            <a:avLst/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5" name="23 Forma libre"/>
          <p:cNvSpPr/>
          <p:nvPr/>
        </p:nvSpPr>
        <p:spPr>
          <a:xfrm>
            <a:off x="3328914" y="5934252"/>
            <a:ext cx="4339772" cy="767279"/>
          </a:xfrm>
          <a:custGeom>
            <a:avLst/>
            <a:gdLst>
              <a:gd name="connsiteX0" fmla="*/ 0 w 4339772"/>
              <a:gd name="connsiteY0" fmla="*/ 0 h 740229"/>
              <a:gd name="connsiteX1" fmla="*/ 4339772 w 4339772"/>
              <a:gd name="connsiteY1" fmla="*/ 14514 h 740229"/>
              <a:gd name="connsiteX2" fmla="*/ 4339772 w 4339772"/>
              <a:gd name="connsiteY2" fmla="*/ 493486 h 740229"/>
              <a:gd name="connsiteX3" fmla="*/ 4339772 w 4339772"/>
              <a:gd name="connsiteY3" fmla="*/ 740229 h 740229"/>
              <a:gd name="connsiteX4" fmla="*/ 3991429 w 4339772"/>
              <a:gd name="connsiteY4" fmla="*/ 725714 h 740229"/>
              <a:gd name="connsiteX5" fmla="*/ 3991429 w 4339772"/>
              <a:gd name="connsiteY5" fmla="*/ 319314 h 740229"/>
              <a:gd name="connsiteX6" fmla="*/ 304800 w 4339772"/>
              <a:gd name="connsiteY6" fmla="*/ 319314 h 740229"/>
              <a:gd name="connsiteX7" fmla="*/ 304800 w 4339772"/>
              <a:gd name="connsiteY7" fmla="*/ 740229 h 740229"/>
              <a:gd name="connsiteX8" fmla="*/ 0 w 4339772"/>
              <a:gd name="connsiteY8" fmla="*/ 725714 h 740229"/>
              <a:gd name="connsiteX9" fmla="*/ 0 w 4339772"/>
              <a:gd name="connsiteY9" fmla="*/ 0 h 740229"/>
              <a:gd name="connsiteX0" fmla="*/ 0 w 4339772"/>
              <a:gd name="connsiteY0" fmla="*/ 27050 h 767279"/>
              <a:gd name="connsiteX1" fmla="*/ 4339772 w 4339772"/>
              <a:gd name="connsiteY1" fmla="*/ 0 h 767279"/>
              <a:gd name="connsiteX2" fmla="*/ 4339772 w 4339772"/>
              <a:gd name="connsiteY2" fmla="*/ 520536 h 767279"/>
              <a:gd name="connsiteX3" fmla="*/ 4339772 w 4339772"/>
              <a:gd name="connsiteY3" fmla="*/ 767279 h 767279"/>
              <a:gd name="connsiteX4" fmla="*/ 3991429 w 4339772"/>
              <a:gd name="connsiteY4" fmla="*/ 752764 h 767279"/>
              <a:gd name="connsiteX5" fmla="*/ 3991429 w 4339772"/>
              <a:gd name="connsiteY5" fmla="*/ 346364 h 767279"/>
              <a:gd name="connsiteX6" fmla="*/ 304800 w 4339772"/>
              <a:gd name="connsiteY6" fmla="*/ 346364 h 767279"/>
              <a:gd name="connsiteX7" fmla="*/ 304800 w 4339772"/>
              <a:gd name="connsiteY7" fmla="*/ 767279 h 767279"/>
              <a:gd name="connsiteX8" fmla="*/ 0 w 4339772"/>
              <a:gd name="connsiteY8" fmla="*/ 752764 h 767279"/>
              <a:gd name="connsiteX9" fmla="*/ 0 w 4339772"/>
              <a:gd name="connsiteY9" fmla="*/ 27050 h 76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9772" h="767279">
                <a:moveTo>
                  <a:pt x="0" y="27050"/>
                </a:moveTo>
                <a:lnTo>
                  <a:pt x="4339772" y="0"/>
                </a:lnTo>
                <a:lnTo>
                  <a:pt x="4339772" y="520536"/>
                </a:lnTo>
                <a:lnTo>
                  <a:pt x="4339772" y="767279"/>
                </a:lnTo>
                <a:lnTo>
                  <a:pt x="3991429" y="752764"/>
                </a:lnTo>
                <a:lnTo>
                  <a:pt x="3991429" y="346364"/>
                </a:lnTo>
                <a:lnTo>
                  <a:pt x="304800" y="346364"/>
                </a:lnTo>
                <a:lnTo>
                  <a:pt x="304800" y="767279"/>
                </a:lnTo>
                <a:lnTo>
                  <a:pt x="0" y="752764"/>
                </a:lnTo>
                <a:lnTo>
                  <a:pt x="0" y="27050"/>
                </a:lnTo>
                <a:close/>
              </a:path>
            </a:pathLst>
          </a:cu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6" name="26 Trapecio"/>
          <p:cNvSpPr/>
          <p:nvPr/>
        </p:nvSpPr>
        <p:spPr>
          <a:xfrm>
            <a:off x="3339707" y="4938617"/>
            <a:ext cx="4319829" cy="1023548"/>
          </a:xfrm>
          <a:prstGeom prst="trapezoid">
            <a:avLst>
              <a:gd name="adj" fmla="val 69401"/>
            </a:avLst>
          </a:prstGeom>
          <a:solidFill>
            <a:srgbClr val="996600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4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27 Elipse"/>
          <p:cNvSpPr/>
          <p:nvPr/>
        </p:nvSpPr>
        <p:spPr>
          <a:xfrm>
            <a:off x="3902214" y="5142212"/>
            <a:ext cx="1467694" cy="576064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28" name="Picture 6" descr="http://www.lindaslearninglinks.com/gingerbread-ma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7540">
            <a:off x="4305553" y="4829432"/>
            <a:ext cx="835098" cy="991541"/>
          </a:xfrm>
          <a:prstGeom prst="rect">
            <a:avLst/>
          </a:prstGeom>
          <a:noFill/>
          <a:effectLst>
            <a:glow rad="25400">
              <a:schemeClr val="tx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http://i950.photobucket.com/albums/ad343/elrinconcito/gifs/Velas/GIF052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996" y="4283503"/>
            <a:ext cx="1438275" cy="1524001"/>
          </a:xfrm>
          <a:prstGeom prst="rect">
            <a:avLst/>
          </a:prstGeom>
          <a:noFill/>
          <a:effectLst>
            <a:outerShdw blurRad="76200" dist="190500" dir="19500000" sy="23000" kx="-1200000" algn="bl" rotWithShape="0">
              <a:prstClr val="black">
                <a:alpha val="3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54 Bisel"/>
          <p:cNvSpPr/>
          <p:nvPr/>
        </p:nvSpPr>
        <p:spPr>
          <a:xfrm rot="10800000">
            <a:off x="251520" y="3159081"/>
            <a:ext cx="648072" cy="1134015"/>
          </a:xfrm>
          <a:prstGeom prst="bevel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55 Bisel"/>
          <p:cNvSpPr/>
          <p:nvPr/>
        </p:nvSpPr>
        <p:spPr>
          <a:xfrm rot="10800000">
            <a:off x="251520" y="1733376"/>
            <a:ext cx="648072" cy="1134015"/>
          </a:xfrm>
          <a:prstGeom prst="bevel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6" name="Picture 173" descr="arbol_0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099" y="1275747"/>
            <a:ext cx="4900681" cy="490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0993" y="97001"/>
            <a:ext cx="7626757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7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9" name="Picture 9" descr="KapcsolÃ³dÃ³ kÃ©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8686800" cy="4343400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34880" y="548680"/>
            <a:ext cx="3815752" cy="2301240"/>
          </a:xfrm>
        </p:spPr>
        <p:txBody>
          <a:bodyPr/>
          <a:lstStyle/>
          <a:p>
            <a:r>
              <a:rPr lang="hu-HU" dirty="0" smtClean="0"/>
              <a:t>SANTA CLAUS</a:t>
            </a:r>
            <a:endParaRPr lang="hu-HU" dirty="0"/>
          </a:p>
        </p:txBody>
      </p:sp>
      <p:sp>
        <p:nvSpPr>
          <p:cNvPr id="51205" name="AutoShape 5" descr="KÃ©ptalÃ¡lat a kÃ¶vetkezÅre: âwinter house clipart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1207" name="AutoShape 7" descr="KÃ©ptalÃ¡lat a kÃ¶vetkezÅre: âwinter house clipart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1203" name="Picture 3" descr="KÃ©ptalÃ¡lat a kÃ¶vetkezÅre: âsanta claus clipartâ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514600"/>
            <a:ext cx="1008112" cy="1627984"/>
          </a:xfrm>
          <a:prstGeom prst="rect">
            <a:avLst/>
          </a:prstGeom>
          <a:noFill/>
        </p:spPr>
      </p:pic>
      <p:pic>
        <p:nvPicPr>
          <p:cNvPr id="8" name="Picture 46" descr="Muñeco_niev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15" b="21395"/>
          <a:stretch/>
        </p:blipFill>
        <p:spPr bwMode="auto">
          <a:xfrm>
            <a:off x="492185" y="5229200"/>
            <a:ext cx="1165527" cy="14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8295" y="54868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sz="2400" dirty="0"/>
              <a:t>Our special reporter in Laponia had an interview with Santa Claus</a:t>
            </a:r>
            <a:endParaRPr lang="en-GB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655" y="3973033"/>
            <a:ext cx="2497869" cy="257955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86524" y="3982682"/>
            <a:ext cx="1709612" cy="25922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 descr="KÃ©ptalÃ¡lat a kÃ¶vetkezÅre: âsanta claus clipartâ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2807" y="4104316"/>
            <a:ext cx="1516067" cy="2448272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995936" y="3982682"/>
            <a:ext cx="288032" cy="2592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588655" y="6453336"/>
            <a:ext cx="2551297" cy="1216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Callout 23"/>
          <p:cNvSpPr/>
          <p:nvPr/>
        </p:nvSpPr>
        <p:spPr>
          <a:xfrm flipH="1">
            <a:off x="492845" y="2390552"/>
            <a:ext cx="2191620" cy="1683428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599096" y="2800298"/>
            <a:ext cx="1979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>
                <a:solidFill>
                  <a:schemeClr val="bg1"/>
                </a:solidFill>
              </a:rPr>
              <a:t>Hello Santa, how are things going?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6" name="Oval Callout 25"/>
          <p:cNvSpPr/>
          <p:nvPr/>
        </p:nvSpPr>
        <p:spPr>
          <a:xfrm>
            <a:off x="5001784" y="1752805"/>
            <a:ext cx="2592288" cy="2123028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364088" y="1969301"/>
            <a:ext cx="21825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>
                <a:solidFill>
                  <a:schemeClr val="bg1"/>
                </a:solidFill>
              </a:rPr>
              <a:t>Hello,I am pretty buisy at the moment,you know,with these winter holidays.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96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7" grpId="0" animBg="1"/>
      <p:bldP spid="18" grpId="0" animBg="1"/>
      <p:bldP spid="24" grpId="0" animBg="1"/>
      <p:bldP spid="25" grpId="0"/>
      <p:bldP spid="26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655" y="3973033"/>
            <a:ext cx="2497869" cy="25795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86524" y="3982682"/>
            <a:ext cx="1709612" cy="25922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3" descr="KÃ©ptalÃ¡lat a kÃ¶vetkezÅre: âsanta claus clipartâ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2807" y="4104316"/>
            <a:ext cx="1516067" cy="244827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995936" y="3982682"/>
            <a:ext cx="288032" cy="2592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588655" y="6453336"/>
            <a:ext cx="2551297" cy="1216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Callout 7"/>
          <p:cNvSpPr/>
          <p:nvPr/>
        </p:nvSpPr>
        <p:spPr>
          <a:xfrm flipH="1">
            <a:off x="611560" y="2420888"/>
            <a:ext cx="2191620" cy="1683428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96074" y="2845385"/>
            <a:ext cx="1979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>
                <a:solidFill>
                  <a:schemeClr val="bg1"/>
                </a:solidFill>
              </a:rPr>
              <a:t>Can you tell us your real name 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4932040" y="1844824"/>
            <a:ext cx="2448272" cy="1979012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159132" y="2220257"/>
            <a:ext cx="2182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>
                <a:solidFill>
                  <a:schemeClr val="bg1"/>
                </a:solidFill>
              </a:rPr>
              <a:t>Sorry, I can’t tell you that. Let’s just say that my friends call me Nick.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0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655" y="3973033"/>
            <a:ext cx="2497869" cy="25795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86524" y="3982682"/>
            <a:ext cx="1682541" cy="25922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3" descr="KÃ©ptalÃ¡lat a kÃ¶vetkezÅre: âsanta claus clipartâ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2807" y="4104316"/>
            <a:ext cx="1516067" cy="2448272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995936" y="3982682"/>
            <a:ext cx="288032" cy="2592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588655" y="6453336"/>
            <a:ext cx="2551297" cy="1216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Callout 1"/>
          <p:cNvSpPr/>
          <p:nvPr/>
        </p:nvSpPr>
        <p:spPr>
          <a:xfrm flipH="1">
            <a:off x="611560" y="2420888"/>
            <a:ext cx="2191620" cy="1683428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845944" y="2939436"/>
            <a:ext cx="173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>
                <a:solidFill>
                  <a:schemeClr val="bg1"/>
                </a:solidFill>
              </a:rPr>
              <a:t>Did you always look like this 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 flipH="1">
            <a:off x="2817768" y="1916832"/>
            <a:ext cx="2772458" cy="2376263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3128152" y="2234231"/>
            <a:ext cx="21825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>
                <a:solidFill>
                  <a:schemeClr val="bg1"/>
                </a:solidFill>
              </a:rPr>
              <a:t>Not really, I used to be fit when I was younger but then I started to eat a lot of sweets and this is the result.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307251" y="368660"/>
            <a:ext cx="2542691" cy="2808311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6243516" y="3071341"/>
            <a:ext cx="662099" cy="728463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947904" y="3844868"/>
            <a:ext cx="295612" cy="375163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709" y="634754"/>
            <a:ext cx="1425773" cy="227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6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 animBg="1"/>
      <p:bldP spid="18" grpId="0"/>
      <p:bldP spid="6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655" y="3973033"/>
            <a:ext cx="2497869" cy="25795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86524" y="3982682"/>
            <a:ext cx="1709612" cy="25922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KÃ©ptalÃ¡lat a kÃ¶vetkezÅre: âsanta claus clipartâ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2807" y="4104316"/>
            <a:ext cx="1516067" cy="24482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995936" y="3982682"/>
            <a:ext cx="288032" cy="2592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588655" y="6453336"/>
            <a:ext cx="2551297" cy="1216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Callout 6"/>
          <p:cNvSpPr/>
          <p:nvPr/>
        </p:nvSpPr>
        <p:spPr>
          <a:xfrm flipH="1">
            <a:off x="0" y="1772816"/>
            <a:ext cx="2803180" cy="2331500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98376" y="2122575"/>
            <a:ext cx="22711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>
                <a:solidFill>
                  <a:schemeClr val="bg1"/>
                </a:solidFill>
              </a:rPr>
              <a:t>How do you deliver your presents, through chimney or do you have other ways?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 flipH="1">
            <a:off x="2383026" y="740436"/>
            <a:ext cx="3816424" cy="2951635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803180" y="1239143"/>
            <a:ext cx="30843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>
                <a:solidFill>
                  <a:schemeClr val="bg1"/>
                </a:solidFill>
              </a:rPr>
              <a:t>Chimneys were good in the past , but now these  designers of new buildings don’t think about me,so I simply knock on the door or go through the window if   possible 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207887" y="2993448"/>
            <a:ext cx="662099" cy="72846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6069462" y="3795100"/>
            <a:ext cx="295612" cy="37516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6433113" y="332657"/>
            <a:ext cx="2542691" cy="294218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779" y="722999"/>
            <a:ext cx="1646841" cy="215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0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655" y="3973033"/>
            <a:ext cx="2497869" cy="2579555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4086524" y="3982682"/>
            <a:ext cx="1697425" cy="25922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8" name="Picture 77" descr="KÃ©ptalÃ¡lat a kÃ¶vetkezÅre: âsanta claus clipartâ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2807" y="4104316"/>
            <a:ext cx="1516067" cy="2448272"/>
          </a:xfrm>
          <a:prstGeom prst="rect">
            <a:avLst/>
          </a:prstGeom>
          <a:noFill/>
        </p:spPr>
      </p:pic>
      <p:sp>
        <p:nvSpPr>
          <p:cNvPr id="79" name="Rectangle 78"/>
          <p:cNvSpPr/>
          <p:nvPr/>
        </p:nvSpPr>
        <p:spPr>
          <a:xfrm>
            <a:off x="3995936" y="3982682"/>
            <a:ext cx="288032" cy="2592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1588655" y="6453336"/>
            <a:ext cx="2551297" cy="1216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Callout 81"/>
          <p:cNvSpPr/>
          <p:nvPr/>
        </p:nvSpPr>
        <p:spPr>
          <a:xfrm flipH="1">
            <a:off x="3031068" y="1584555"/>
            <a:ext cx="3125107" cy="2131784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extBox 82"/>
          <p:cNvSpPr txBox="1"/>
          <p:nvPr/>
        </p:nvSpPr>
        <p:spPr>
          <a:xfrm>
            <a:off x="3353109" y="2050793"/>
            <a:ext cx="2699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>
                <a:solidFill>
                  <a:schemeClr val="bg1"/>
                </a:solidFill>
              </a:rPr>
              <a:t>I have a lot of my elf buddies who help me a lot,especially during winter holidays.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5981393" y="3429000"/>
            <a:ext cx="662099" cy="72846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/>
          <p:cNvSpPr/>
          <p:nvPr/>
        </p:nvSpPr>
        <p:spPr>
          <a:xfrm>
            <a:off x="5737610" y="4072911"/>
            <a:ext cx="295612" cy="37516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/>
          <p:cNvSpPr/>
          <p:nvPr/>
        </p:nvSpPr>
        <p:spPr>
          <a:xfrm>
            <a:off x="6532581" y="1498837"/>
            <a:ext cx="2542691" cy="280831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Callout 87"/>
          <p:cNvSpPr/>
          <p:nvPr/>
        </p:nvSpPr>
        <p:spPr>
          <a:xfrm flipH="1">
            <a:off x="8358" y="2104718"/>
            <a:ext cx="2803180" cy="2331500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227889" y="2681495"/>
            <a:ext cx="2574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dirty="0" smtClean="0">
                <a:solidFill>
                  <a:schemeClr val="bg1"/>
                </a:solidFill>
              </a:rPr>
              <a:t>Your job is pretty difficult, do you have any assistants?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0" name="Picture 4" descr="KÃ©ptalÃ¡lat a kÃ¶vetkezÅre: âclip art elfâ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7765" y="1693446"/>
            <a:ext cx="1089173" cy="2106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863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/>
      <p:bldP spid="84" grpId="0" animBg="1"/>
      <p:bldP spid="85" grpId="0" animBg="1"/>
      <p:bldP spid="87" grpId="0" animBg="1"/>
      <p:bldP spid="88" grpId="0" animBg="1"/>
      <p:bldP spid="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655" y="3973033"/>
            <a:ext cx="2497869" cy="25795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86524" y="3982682"/>
            <a:ext cx="1717929" cy="25922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KÃ©ptalÃ¡lat a kÃ¶vetkezÅre: âsanta claus clipartâ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2807" y="4104316"/>
            <a:ext cx="1516067" cy="24482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995936" y="3982682"/>
            <a:ext cx="288032" cy="2592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588655" y="6453336"/>
            <a:ext cx="2551297" cy="1216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Callout 6"/>
          <p:cNvSpPr/>
          <p:nvPr/>
        </p:nvSpPr>
        <p:spPr>
          <a:xfrm flipH="1">
            <a:off x="2715905" y="1556792"/>
            <a:ext cx="3257013" cy="2303203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983680" y="1934606"/>
            <a:ext cx="28207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>
                <a:solidFill>
                  <a:schemeClr val="bg1"/>
                </a:solidFill>
              </a:rPr>
              <a:t>No way, they are still the fastest ride on the globe.There’s no airplane that can stand a chance against my raindeers.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981393" y="3429000"/>
            <a:ext cx="662099" cy="728463"/>
          </a:xfrm>
          <a:prstGeom prst="ellipse">
            <a:avLst/>
          </a:prstGeom>
          <a:solidFill>
            <a:srgbClr val="0A46A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737610" y="4072911"/>
            <a:ext cx="295612" cy="375163"/>
          </a:xfrm>
          <a:prstGeom prst="ellipse">
            <a:avLst/>
          </a:prstGeom>
          <a:solidFill>
            <a:srgbClr val="0A46A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972920" y="620688"/>
            <a:ext cx="3063576" cy="3037869"/>
          </a:xfrm>
          <a:prstGeom prst="ellipse">
            <a:avLst/>
          </a:prstGeom>
          <a:solidFill>
            <a:srgbClr val="0A46A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Callout 11"/>
          <p:cNvSpPr/>
          <p:nvPr/>
        </p:nvSpPr>
        <p:spPr>
          <a:xfrm flipH="1">
            <a:off x="8358" y="2050793"/>
            <a:ext cx="2646304" cy="2385425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41183" y="2473323"/>
            <a:ext cx="2574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dirty="0" smtClean="0">
                <a:solidFill>
                  <a:schemeClr val="bg1"/>
                </a:solidFill>
              </a:rPr>
              <a:t>Did you consider replacing your raindeers and sleigh, they are quite old?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095" y="1316606"/>
            <a:ext cx="2539226" cy="158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2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655" y="3973033"/>
            <a:ext cx="2497869" cy="25795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86524" y="3982682"/>
            <a:ext cx="1747610" cy="25922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KÃ©ptalÃ¡lat a kÃ¶vetkezÅre: âsanta claus clipartâ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2807" y="4104316"/>
            <a:ext cx="1516067" cy="24482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995936" y="3982682"/>
            <a:ext cx="288032" cy="2592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588655" y="6453336"/>
            <a:ext cx="2551297" cy="1216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Callout 6"/>
          <p:cNvSpPr/>
          <p:nvPr/>
        </p:nvSpPr>
        <p:spPr>
          <a:xfrm flipH="1">
            <a:off x="2395571" y="893744"/>
            <a:ext cx="3501513" cy="2879627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675908" y="1447501"/>
            <a:ext cx="3104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>
                <a:solidFill>
                  <a:schemeClr val="bg1"/>
                </a:solidFill>
              </a:rPr>
              <a:t>If you only knew how many letters did I receive with requests such as real space shuttle or an elephant, I am sure their parents would disagree.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981393" y="3429000"/>
            <a:ext cx="662099" cy="728463"/>
          </a:xfrm>
          <a:prstGeom prst="ellipse">
            <a:avLst/>
          </a:prstGeom>
          <a:solidFill>
            <a:srgbClr val="00BFE9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737610" y="4072911"/>
            <a:ext cx="295612" cy="375163"/>
          </a:xfrm>
          <a:prstGeom prst="ellipse">
            <a:avLst/>
          </a:prstGeom>
          <a:solidFill>
            <a:srgbClr val="00BFE9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6532581" y="1498837"/>
            <a:ext cx="2542691" cy="2808311"/>
          </a:xfrm>
          <a:prstGeom prst="ellipse">
            <a:avLst/>
          </a:prstGeom>
          <a:solidFill>
            <a:srgbClr val="00BFE9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Callout 11"/>
          <p:cNvSpPr/>
          <p:nvPr/>
        </p:nvSpPr>
        <p:spPr>
          <a:xfrm flipH="1">
            <a:off x="8358" y="2050793"/>
            <a:ext cx="2646304" cy="2385425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27889" y="2681495"/>
            <a:ext cx="2574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dirty="0" smtClean="0">
                <a:solidFill>
                  <a:schemeClr val="bg1"/>
                </a:solidFill>
              </a:rPr>
              <a:t>Children sometimes don’t get what they asked in their letters,why?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591"/>
          <a:stretch/>
        </p:blipFill>
        <p:spPr>
          <a:xfrm rot="5400000">
            <a:off x="6881766" y="1964794"/>
            <a:ext cx="1865376" cy="187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2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Technika">
  <a:themeElements>
    <a:clrScheme name="Technik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k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502</TotalTime>
  <Words>404</Words>
  <Application>Microsoft Office PowerPoint</Application>
  <PresentationFormat>On-screen Show (4:3)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Franklin Gothic Book</vt:lpstr>
      <vt:lpstr>Wingdings 2</vt:lpstr>
      <vt:lpstr>Technika</vt:lpstr>
      <vt:lpstr>MYSTERY PERSON</vt:lpstr>
      <vt:lpstr>SANTA CLAUS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Santa Claus and the house</dc:title>
  <dc:creator>Kata</dc:creator>
  <cp:lastModifiedBy>Boris</cp:lastModifiedBy>
  <cp:revision>51</cp:revision>
  <dcterms:created xsi:type="dcterms:W3CDTF">2018-12-05T16:52:56Z</dcterms:created>
  <dcterms:modified xsi:type="dcterms:W3CDTF">2020-12-17T17:26:25Z</dcterms:modified>
</cp:coreProperties>
</file>