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</p:sldMasterIdLst>
  <p:sldIdLst>
    <p:sldId id="257" r:id="rId2"/>
    <p:sldId id="285" r:id="rId3"/>
    <p:sldId id="284" r:id="rId4"/>
    <p:sldId id="286" r:id="rId5"/>
    <p:sldId id="287" r:id="rId6"/>
    <p:sldId id="289" r:id="rId7"/>
    <p:sldId id="29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D6D0F569-AC90-44EB-9EF4-4E5C2F5D823C}" type="datetime1">
              <a:rPr lang="en-US" smtClean="0"/>
              <a:t>1/17/2021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14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7D41-E8B7-4A0B-B861-3EC4AE88917D}" type="datetime1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733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4823-0B19-4B4E-A643-7A3B0A3D24D6}" type="datetime1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5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79EF-17C8-45D8-9866-DAF5723FC604}" type="datetime1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32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ADC-3680-4013-A757-E4663495DB98}" type="datetime1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820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A94-5DCA-4F19-960F-0FB2BD5EE85A}" type="datetime1">
              <a:rPr lang="en-US" smtClean="0"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19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947-38D9-44AC-8B89-E79758333B77}" type="datetime1">
              <a:rPr lang="en-US" smtClean="0"/>
              <a:t>1/17/2021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11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E23F-BD3C-4F23-B116-2B758120C8AC}" type="datetime1">
              <a:rPr lang="en-US" smtClean="0"/>
              <a:t>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6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AA9-6D59-4D98-869E-ACBDB83B2CA4}" type="datetime1">
              <a:rPr lang="en-US" smtClean="0"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6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804-27E3-430A-BB42-B831260DE39A}" type="datetime1">
              <a:rPr lang="en-US" smtClean="0"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834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0E22DE3-3D1A-4D53-B9A6-6C7463B8C992}" type="datetime1">
              <a:rPr lang="en-US" smtClean="0"/>
              <a:t>1/17/2021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982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ECD8B30-1B71-45A1-8314-D59C86F581E1}" type="datetime1">
              <a:rPr lang="en-US" smtClean="0"/>
              <a:pPr/>
              <a:t>1/17/2021</a:t>
            </a:fld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760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C1942DDC-1179-4519-8309-58E9D42AE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8139" y="1720499"/>
            <a:ext cx="6998314" cy="2129116"/>
          </a:xfrm>
        </p:spPr>
        <p:txBody>
          <a:bodyPr>
            <a:normAutofit/>
          </a:bodyPr>
          <a:lstStyle/>
          <a:p>
            <a:pPr algn="ctr"/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„Капетан </a:t>
            </a:r>
            <a:r>
              <a:rPr lang="sr-Cyrl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Џон </a:t>
            </a: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Пиплфокс“</a:t>
            </a:r>
          </a:p>
          <a:p>
            <a:pPr algn="ctr"/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Душан </a:t>
            </a:r>
            <a:r>
              <a:rPr lang="sr-Cyrl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Радовић</a:t>
            </a: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3B9CC4-35BC-428B-ABD7-17A6FBC10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645" y="795227"/>
            <a:ext cx="7374205" cy="5223244"/>
          </a:xfrm>
          <a:prstGeom prst="rect">
            <a:avLst/>
          </a:prstGeom>
        </p:spPr>
      </p:pic>
      <p:sp>
        <p:nvSpPr>
          <p:cNvPr id="6" name="Subtitle 6">
            <a:extLst>
              <a:ext uri="{FF2B5EF4-FFF2-40B4-BE49-F238E27FC236}">
                <a16:creationId xmlns:a16="http://schemas.microsoft.com/office/drawing/2014/main" id="{DCF0628F-52E0-47DF-8E8B-6AC14E957CFB}"/>
              </a:ext>
            </a:extLst>
          </p:cNvPr>
          <p:cNvSpPr txBox="1">
            <a:spLocks/>
          </p:cNvSpPr>
          <p:nvPr/>
        </p:nvSpPr>
        <p:spPr>
          <a:xfrm>
            <a:off x="7783031" y="320542"/>
            <a:ext cx="4594047" cy="949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5. РАЗРЕД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9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C1942DDC-1179-4519-8309-58E9D42AE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591" y="371316"/>
            <a:ext cx="11900453" cy="1404077"/>
          </a:xfrm>
        </p:spPr>
        <p:txBody>
          <a:bodyPr>
            <a:normAutofit/>
          </a:bodyPr>
          <a:lstStyle/>
          <a:p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Ова књига настала је на основу радијске драме</a:t>
            </a:r>
          </a:p>
          <a:p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коју је 1953. године написао Душан Радовић.</a:t>
            </a:r>
          </a:p>
          <a:p>
            <a:endParaRPr lang="sr-Cyrl-R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3D0C0E-4B14-441B-B741-53FE268B2D37}"/>
              </a:ext>
            </a:extLst>
          </p:cNvPr>
          <p:cNvSpPr txBox="1"/>
          <p:nvPr/>
        </p:nvSpPr>
        <p:spPr>
          <a:xfrm>
            <a:off x="127591" y="2146709"/>
            <a:ext cx="1217333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писцу:</a:t>
            </a:r>
          </a:p>
          <a:p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 Радовић (1922-1984) био је познати српски пјесник, </a:t>
            </a:r>
            <a:r>
              <a:rPr lang="sr-Cyrl-R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писац, новинар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r-Cyrl-R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ТВ- уредник. </a:t>
            </a:r>
            <a:endParaRPr lang="sr-Cyrl-RS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Водио </a:t>
            </a:r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 радио </a:t>
            </a:r>
            <a:r>
              <a:rPr lang="sr-Cyrl-R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емисије: </a:t>
            </a:r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„На слово, на слово“ , „Лаку ноћ, децо“ и „Смешне речи“. </a:t>
            </a:r>
            <a:endParaRPr lang="sr-Cyrl-RS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Написао </a:t>
            </a:r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 </a:t>
            </a:r>
            <a:r>
              <a:rPr lang="sr-Cyrl-R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дјела: „Страшан лав“, „Плави зец“, „Капетан Џон Пиплфокс“ и збирку </a:t>
            </a:r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пјесама „Поштована децо“. </a:t>
            </a:r>
            <a:endParaRPr lang="sr-Cyrl-RS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Једно </a:t>
            </a:r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позориште у Београду носи његово име.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D35DDD-4278-4F32-85D0-A4604A50B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919" y="0"/>
            <a:ext cx="3731081" cy="233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0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AF2E509-A1C1-4125-AF8E-ADF22982F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586" y="148856"/>
            <a:ext cx="11920827" cy="6589970"/>
          </a:xfrm>
        </p:spPr>
        <p:txBody>
          <a:bodyPr>
            <a:normAutofit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Оно по чему је заиста био препознатљив је то да је писао афоризме. Афоризми су кратке али садржајне поруке, мудре и поучне изреке које на духовит начин изражавају неке мисли.</a:t>
            </a:r>
          </a:p>
          <a:p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„Тешко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бити дете и бити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добар.“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Данас ће бити лепо свима онима који не траже много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8B6C27-C7E3-4132-9064-87ED5D54A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455" y="3690472"/>
            <a:ext cx="2563776" cy="226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9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3512306-C88B-47BD-A270-2A6AEBA87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592" y="3313739"/>
            <a:ext cx="11999408" cy="6521375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Радио-драма је облик аудио приче која се преноси путем радио таласа. Због недостатка визуелне компоненте, радио-драма се ослања на дијалог, музику и звучне ефекте како би помогла слушаоцу да стекне што бољи утисак о причи.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A125FD-5FBF-487D-A249-D7E6963FF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004" y="460505"/>
            <a:ext cx="3558758" cy="266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7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3512306-C88B-47BD-A270-2A6AEBA87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592" y="168312"/>
            <a:ext cx="11999408" cy="652137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Главни јунаци ове радио-драме за дјецу су гусари.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Гусари су познати ликови авантуристичких романа. Они пљачкају трговачке бродове и траже закопано благо.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Гусарски капетан Пиплфокс и његови морски разбојници су необични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духовити.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Џона Пиплфокса су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пензионисали,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његовој посади одузели заставе и оружје.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Ипак Пиплфокс и његови гусари нису дуго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уживали у беспосличарењу. Пред њима се појавио нови изазов...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CD75FC-184C-49F6-9060-46666B88E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352" y="4921875"/>
            <a:ext cx="2105092" cy="17678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4C7547-F152-4B9E-9A18-4B234DC9C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618" y="4251287"/>
            <a:ext cx="2228850" cy="2438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018FB4-E7E6-4009-8261-839ABF9C54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18" y="5015307"/>
            <a:ext cx="3018441" cy="167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5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8C8E600-C750-4E56-A396-4A7DC27564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808" y="1562986"/>
            <a:ext cx="8472022" cy="52950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8C7203-E631-4560-AAA5-4C2D550510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401" y="1881815"/>
            <a:ext cx="8058599" cy="4976185"/>
          </a:xfrm>
          <a:prstGeom prst="rect">
            <a:avLst/>
          </a:prstGeom>
        </p:spPr>
      </p:pic>
      <p:pic>
        <p:nvPicPr>
          <p:cNvPr id="12" name="Радио драма">
            <a:hlinkClick r:id="" action="ppaction://media"/>
            <a:extLst>
              <a:ext uri="{FF2B5EF4-FFF2-40B4-BE49-F238E27FC236}">
                <a16:creationId xmlns:a16="http://schemas.microsoft.com/office/drawing/2014/main" id="{D0D68AD4-00AE-498E-AC18-7D6B6957DD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2111" y="678711"/>
            <a:ext cx="609600" cy="609600"/>
          </a:xfrm>
          <a:prstGeom prst="rect">
            <a:avLst/>
          </a:prstGeom>
        </p:spPr>
      </p:pic>
      <p:sp>
        <p:nvSpPr>
          <p:cNvPr id="13" name="Subtitle 6">
            <a:extLst>
              <a:ext uri="{FF2B5EF4-FFF2-40B4-BE49-F238E27FC236}">
                <a16:creationId xmlns:a16="http://schemas.microsoft.com/office/drawing/2014/main" id="{71735910-8957-4C85-AFEA-F2F8E1724E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81762"/>
            <a:ext cx="5294484" cy="1403498"/>
          </a:xfrm>
        </p:spPr>
        <p:txBody>
          <a:bodyPr>
            <a:normAutofit/>
          </a:bodyPr>
          <a:lstStyle/>
          <a:p>
            <a:pPr algn="ctr"/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-драма</a:t>
            </a:r>
            <a:endParaRPr lang="sr-Cyrl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„Капетан 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Џон 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Пиплфокс“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08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5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2702C8-AC62-482A-A4EF-B5B578B289E3}"/>
              </a:ext>
            </a:extLst>
          </p:cNvPr>
          <p:cNvSpPr txBox="1"/>
          <p:nvPr/>
        </p:nvSpPr>
        <p:spPr>
          <a:xfrm>
            <a:off x="2862880" y="337583"/>
            <a:ext cx="6466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САМОСТАЛАН РАД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BC49D7-234A-4F73-91EF-3729AC48B9CD}"/>
              </a:ext>
            </a:extLst>
          </p:cNvPr>
          <p:cNvSpPr txBox="1"/>
          <p:nvPr/>
        </p:nvSpPr>
        <p:spPr>
          <a:xfrm>
            <a:off x="115186" y="1042567"/>
            <a:ext cx="1196162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 књиге: _____________________________________</a:t>
            </a:r>
          </a:p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 писца:________________________________________</a:t>
            </a:r>
          </a:p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Врста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дјела:_______________________________________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лавни ликови:____________________________________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поредни ликови:__________________________________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Мјесто радње:_____________________________________</a:t>
            </a:r>
          </a:p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Вријеме радње:____________________________________</a:t>
            </a:r>
          </a:p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Тема:_____________________________________________</a:t>
            </a:r>
          </a:p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Идеја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дјела:_______________________________________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84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456</TotalTime>
  <Words>306</Words>
  <Application>Microsoft Office PowerPoint</Application>
  <PresentationFormat>Widescreen</PresentationFormat>
  <Paragraphs>34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 Light</vt:lpstr>
      <vt:lpstr>Times New Roman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RUFI</dc:creator>
  <cp:lastModifiedBy>Nada</cp:lastModifiedBy>
  <cp:revision>35</cp:revision>
  <dcterms:created xsi:type="dcterms:W3CDTF">2021-01-12T22:05:56Z</dcterms:created>
  <dcterms:modified xsi:type="dcterms:W3CDTF">2021-01-17T18:09:12Z</dcterms:modified>
</cp:coreProperties>
</file>