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76" r:id="rId2"/>
    <p:sldId id="260" r:id="rId3"/>
    <p:sldId id="261" r:id="rId4"/>
    <p:sldId id="264" r:id="rId5"/>
    <p:sldId id="267" r:id="rId6"/>
    <p:sldId id="268" r:id="rId7"/>
    <p:sldId id="269" r:id="rId8"/>
    <p:sldId id="270" r:id="rId9"/>
    <p:sldId id="271" r:id="rId10"/>
    <p:sldId id="277" r:id="rId11"/>
    <p:sldId id="278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3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1672-F983-44A2-AC6B-79E8549A27D6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72C6-390C-4E06-AB7C-E106B3E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7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1343" cy="698373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8034" y="125137"/>
            <a:ext cx="4572000" cy="2276314"/>
          </a:xfrm>
          <a:prstGeom prst="cloudCallout">
            <a:avLst>
              <a:gd name="adj1" fmla="val 124801"/>
              <a:gd name="adj2" fmla="val 54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НА СНИЈЕГУ-КО БИ ИМ ОДОЛИО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6091708" y="423534"/>
            <a:ext cx="5886082" cy="462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4" y="2526588"/>
            <a:ext cx="5615188" cy="4206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2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71177"/>
            <a:ext cx="12298755" cy="6939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" y="449068"/>
            <a:ext cx="3987255" cy="5980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 b="8200"/>
          <a:stretch/>
        </p:blipFill>
        <p:spPr>
          <a:xfrm>
            <a:off x="3824629" y="-71177"/>
            <a:ext cx="4495123" cy="4994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46" y="449069"/>
            <a:ext cx="3800743" cy="5977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66129" y="5146154"/>
            <a:ext cx="2280745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БОЛНИЦА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83204">
            <a:off x="9165553" y="4496277"/>
            <a:ext cx="1085465" cy="290393"/>
          </a:xfrm>
          <a:prstGeom prst="roundRect">
            <a:avLst>
              <a:gd name="adj" fmla="val 92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200" b="1" dirty="0"/>
              <a:t>БОЛНИЦА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17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-23814"/>
            <a:ext cx="12392527" cy="688181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458940" y="1926592"/>
            <a:ext cx="3796205" cy="2387831"/>
          </a:xfrm>
          <a:prstGeom prst="cloudCallout">
            <a:avLst>
              <a:gd name="adj1" fmla="val -42144"/>
              <a:gd name="adj2" fmla="val -711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30635" r="-441" b="28669"/>
          <a:stretch/>
        </p:blipFill>
        <p:spPr>
          <a:xfrm>
            <a:off x="4794774" y="2160541"/>
            <a:ext cx="2934899" cy="102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t="30635" r="-441" b="28669"/>
          <a:stretch/>
        </p:blipFill>
        <p:spPr>
          <a:xfrm>
            <a:off x="5473520" y="226325"/>
            <a:ext cx="6527049" cy="15656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4571" r="33704" b="19661"/>
          <a:stretch/>
        </p:blipFill>
        <p:spPr>
          <a:xfrm rot="999904">
            <a:off x="5785333" y="2983115"/>
            <a:ext cx="953782" cy="112460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3859412" cy="2113031"/>
          </a:xfrm>
          <a:prstGeom prst="cloudCallout">
            <a:avLst>
              <a:gd name="adj1" fmla="val 45715"/>
              <a:gd name="adj2" fmla="val 668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ДА ПОГОДИТЕ ШТА ЈА ПРЕГЛЕДАМ</a:t>
            </a:r>
            <a:r>
              <a:rPr lang="sr-Cyrl-RS" sz="2400" dirty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20" y="2322457"/>
            <a:ext cx="3248189" cy="2165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8" b="34447"/>
          <a:stretch/>
        </p:blipFill>
        <p:spPr>
          <a:xfrm>
            <a:off x="2157745" y="5405971"/>
            <a:ext cx="9028387" cy="117024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379" l="9752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>
          <a:xfrm>
            <a:off x="2157745" y="669234"/>
            <a:ext cx="2886835" cy="47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84221"/>
            <a:ext cx="12286723" cy="695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470" y="-84221"/>
            <a:ext cx="6947337" cy="7017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ПРИСЈЕТИ СЕ И ИЛУСТРУЈ СВОЈУ ПРВУ ПОСЈЕТУ ДОКТОРУ КОЈЕ СЕ СЈЕЋАШ. ОБОЈ ЈЕ НАЈЉЕПШЕ ШТО МОЖЕШ.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ИСПОД  У СВЕСКУ НАПИШИ ДВА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НИЗА ЛИНИЈА КОЈЕ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 ОТКУЦАЈЕ СРЦА. ЗАМИСЛИ ДА СУ ТО ТВОЈИ ОТКУЦАЈИ СРЦА НА ПРЕГЛЕДУ КОД ДОКТОРА.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>
          <a:xfrm>
            <a:off x="4142049" y="436773"/>
            <a:ext cx="3834181" cy="3535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6" r="10929" b="38097"/>
          <a:stretch/>
        </p:blipFill>
        <p:spPr>
          <a:xfrm>
            <a:off x="2638097" y="5074483"/>
            <a:ext cx="2669627" cy="515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6" r="10929" b="38097"/>
          <a:stretch/>
        </p:blipFill>
        <p:spPr>
          <a:xfrm>
            <a:off x="5307724" y="5074482"/>
            <a:ext cx="2224937" cy="515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36926" r="7052" b="37665"/>
          <a:stretch/>
        </p:blipFill>
        <p:spPr>
          <a:xfrm>
            <a:off x="2638096" y="5891281"/>
            <a:ext cx="2469932" cy="493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36926" r="7052" b="37665"/>
          <a:stretch/>
        </p:blipFill>
        <p:spPr>
          <a:xfrm>
            <a:off x="5108028" y="5891281"/>
            <a:ext cx="2469932" cy="493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36926" r="7052" b="37665"/>
          <a:stretch/>
        </p:blipFill>
        <p:spPr>
          <a:xfrm>
            <a:off x="7532661" y="5891281"/>
            <a:ext cx="2052773" cy="493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6" r="10929" b="38097"/>
          <a:stretch/>
        </p:blipFill>
        <p:spPr>
          <a:xfrm>
            <a:off x="7532661" y="5058595"/>
            <a:ext cx="2052773" cy="5150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38097" y="5139558"/>
            <a:ext cx="694733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32833" y="5589488"/>
            <a:ext cx="694733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43361" y="5891280"/>
            <a:ext cx="694733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32833" y="6387253"/>
            <a:ext cx="694733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510"/>
          </a:xfrm>
          <a:prstGeom prst="rect">
            <a:avLst/>
          </a:prstGeom>
        </p:spPr>
      </p:pic>
      <p:pic>
        <p:nvPicPr>
          <p:cNvPr id="3" name="YouCut_20210115_15280162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8467" y="1046746"/>
            <a:ext cx="8892468" cy="5009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6797" y="483476"/>
            <a:ext cx="6915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dirty="0"/>
              <a:t>СТАВИ СЕ У УЛОГУ И МАЧКА И МИША И ЗАПЛЕШИ!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1343" cy="6983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138" y="451945"/>
            <a:ext cx="3972910" cy="191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" y="252248"/>
            <a:ext cx="7175919" cy="6085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375228" y="451945"/>
            <a:ext cx="314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999" y="214453"/>
            <a:ext cx="4267198" cy="35073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У </a:t>
            </a:r>
            <a:r>
              <a:rPr lang="sr-Cyrl-R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КУЋИ</a:t>
            </a:r>
          </a:p>
          <a:p>
            <a:endParaRPr lang="sr-Cyrl-R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 ПРЕДИВНОГ ЗИМСКОГ ДАНА </a:t>
            </a: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МИЛА </a:t>
            </a:r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СА СВОЈИМ ДРУГАРИМА УЖИВАЛА У ЗИМСКИМ ЧАРОЛИЈАМА.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4999" y="3721796"/>
            <a:ext cx="4267198" cy="30816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САНКАЛИ СУ СЕ, ГРУДВАЛИ, СКИЈАЛИ, ПРАВИЛИ  СУ СЊЕШКА И  КУЋУ ОД СНИЈЕГА. БИЛА ЈЕ ТО ЈЕДНА ВЕСЕЛА ДРУЖИНА НА СНИЈЕГУ.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89540" y="1004552"/>
            <a:ext cx="4121241" cy="4630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УЗБУДЉИВОГ ДАНА, МИЛА ЈЕ ПОШЛА НА СПАВАЊЕ. </a:t>
            </a: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ОСЈЕЋА</a:t>
            </a:r>
            <a:r>
              <a:rPr lang="sr-Cyrl-B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НЕКАКО МАЛАКСАЛО, АЛИ НИЈЕ </a:t>
            </a: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 </a:t>
            </a:r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НИШТА ГОВОРИЛА. САМО ЈЕ ОТИШЛА У КРЕВЕТ, НЕ СЛУТЕЋИ ШТА ЋЕ ДОНИЈЕТИ НОВО ЈУТРО.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" y="485758"/>
            <a:ext cx="7010400" cy="588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90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9" y="267192"/>
            <a:ext cx="6323615" cy="6323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626995" y="1290143"/>
            <a:ext cx="4615684" cy="4277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МИЛА СЕ ПРОБУДИЛА И ОСЈЕЋАЛА СЕ ВЕОМА ЛОШЕ. ИМАЛА ЈЕ ВИСОКУ ТЕМПЕРАТУРУ И  ЈАК БОЛ У ГРЛУ. ТЕШКО ЈЕ ГОВОРИЛА И ЈАКО СЕ ТРЕСЛА. МАМА ЈЕ БРЗО УЗЕЛА ТЕЛЕФОН И ПОЗВАЛА </a:t>
            </a: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>
          <a:xfrm>
            <a:off x="336255" y="312683"/>
            <a:ext cx="6500763" cy="6232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302321" y="93583"/>
            <a:ext cx="4481848" cy="66708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БРЗО </a:t>
            </a:r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СТИГАО И ПРЕГЛЕДАО МИЛУ. УСТАНОВИО ЈЕ ДА ИМА УПАЛУ ГРЛА. МИЛА МУ ЈЕ ПРИЗНАЛА ДА СЕ НИ СИНОЋ НИЈЕ ОСЈЕЋАЛА ДОБРО, АЛИ ЈЕ МИСЛИЛА ДА ЋЕ ПРОЋИ. ОД ДОКТОРА ЈЕ ДОБИЛА СИРУП И ДВА САВЈЕТА. ДА УВИЈЕК, АЛИ УВИЈЕК МОРА ПРВО РЕЋИ МАМИ АКО СЕ НЕ ОСЈЕЋА ДОБРО, А ДРУГИ ДА НАРЕДНИ ПУТ КРАЋЕ БУДЕ ВАНИ НА СНИЈЕГУ.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0"/>
          <a:stretch/>
        </p:blipFill>
        <p:spPr>
          <a:xfrm>
            <a:off x="378147" y="822152"/>
            <a:ext cx="3450927" cy="297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6851" y="265969"/>
            <a:ext cx="76410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 СЕ ОБРАТИТИ КАДА СМО БОЛЕСНИ?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4104527"/>
            <a:ext cx="3657236" cy="265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4" y="776728"/>
            <a:ext cx="3344596" cy="301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66" y="4066791"/>
            <a:ext cx="3718913" cy="2701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827694"/>
            <a:ext cx="3288219" cy="297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66449" y="3323182"/>
            <a:ext cx="2361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1779" y="6314241"/>
            <a:ext cx="2361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УЧИТЕЉИЦИ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4001" y="6301817"/>
            <a:ext cx="25988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ВАСПИТАЧИЦИ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0301" y="3332498"/>
            <a:ext cx="2361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БАКИ И ДЈЕДУ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39284" y="2120941"/>
            <a:ext cx="1749925" cy="5171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27587" y="4092103"/>
            <a:ext cx="1201487" cy="1205405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94941" y="3607809"/>
            <a:ext cx="4278021" cy="1935285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77006" y="2180106"/>
            <a:ext cx="5555183" cy="1130132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86697" y="3355522"/>
            <a:ext cx="17690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937" r="450" b="9955"/>
          <a:stretch/>
        </p:blipFill>
        <p:spPr>
          <a:xfrm>
            <a:off x="529150" y="1647869"/>
            <a:ext cx="3566558" cy="4999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>
          <a:xfrm>
            <a:off x="8132280" y="515365"/>
            <a:ext cx="3677648" cy="6098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67559" y="157655"/>
            <a:ext cx="549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9"/>
          <a:stretch/>
        </p:blipFill>
        <p:spPr>
          <a:xfrm>
            <a:off x="4447096" y="4005438"/>
            <a:ext cx="3333795" cy="260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3469" y="515365"/>
            <a:ext cx="34122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ПЕДИЈАТАР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86" y="157655"/>
            <a:ext cx="3430605" cy="3811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4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40428"/>
            <a:ext cx="12276221" cy="6898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4" y="1604822"/>
            <a:ext cx="3129013" cy="3129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>
          <a:xfrm>
            <a:off x="7612373" y="7415"/>
            <a:ext cx="3673322" cy="3673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32" y="3521685"/>
            <a:ext cx="3224426" cy="3224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90" y="3635164"/>
            <a:ext cx="3094864" cy="3110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49246" y="548878"/>
            <a:ext cx="2411103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67" y="4838429"/>
            <a:ext cx="4707249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БРИГУ О НАШИМ ЗУБИМА ВОДИ СТОМАТОЛОГ, АЛИ И МИ САМИ ОДРЖАВАЊЕМ ЛИЧНЕ ХИГИЈЕНЕ.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70" y="7415"/>
            <a:ext cx="3657702" cy="3673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8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" y="-79253"/>
            <a:ext cx="12207434" cy="694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11" y="-79252"/>
            <a:ext cx="2964089" cy="4504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4" y="10510"/>
            <a:ext cx="3003995" cy="441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91" y="3301959"/>
            <a:ext cx="2762250" cy="3440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57" y="3301959"/>
            <a:ext cx="2833352" cy="3440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6" y="854473"/>
            <a:ext cx="4093721" cy="272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230876" y="251035"/>
            <a:ext cx="5472680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ПОРОДИЧНЕ МЕДИЦИНЕ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286</Words>
  <Application>Microsoft Office PowerPoint</Application>
  <PresentationFormat>Widescreen</PresentationFormat>
  <Paragraphs>37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Jelena</cp:lastModifiedBy>
  <cp:revision>67</cp:revision>
  <dcterms:created xsi:type="dcterms:W3CDTF">2021-01-12T22:38:00Z</dcterms:created>
  <dcterms:modified xsi:type="dcterms:W3CDTF">2021-01-21T18:54:50Z</dcterms:modified>
</cp:coreProperties>
</file>