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2" r:id="rId3"/>
    <p:sldId id="273" r:id="rId4"/>
    <p:sldId id="276" r:id="rId5"/>
    <p:sldId id="277" r:id="rId6"/>
    <p:sldId id="274" r:id="rId7"/>
    <p:sldId id="275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77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8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954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3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97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1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1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2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6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4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A8A1-80D9-4D9A-B2EF-5CEA08078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37945" cy="2971801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Esprimere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</a:t>
            </a:r>
            <a:r>
              <a:rPr lang="sr-Latn-R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accordo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46249-4F87-4A54-8BD0-1792E086F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3843867"/>
            <a:ext cx="10937945" cy="1947333"/>
          </a:xfrm>
        </p:spPr>
        <p:txBody>
          <a:bodyPr/>
          <a:lstStyle/>
          <a:p>
            <a:pPr algn="ctr"/>
            <a:r>
              <a:rPr lang="sr-Latn-RS" sz="4000" b="1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tx1">
                    <a:lumMod val="75000"/>
                  </a:schemeClr>
                </a:solidFill>
              </a:rPr>
              <a:t>a </a:t>
            </a:r>
            <a:r>
              <a:rPr lang="en-US" sz="4000" b="1" dirty="0" err="1">
                <a:solidFill>
                  <a:schemeClr val="tx1">
                    <a:lumMod val="75000"/>
                  </a:schemeClr>
                </a:solidFill>
              </a:rPr>
              <a:t>pagina</a:t>
            </a:r>
            <a:r>
              <a:rPr lang="en-US" sz="40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sr-Latn-RS" sz="4000" b="1" dirty="0">
                <a:solidFill>
                  <a:schemeClr val="tx1">
                    <a:lumMod val="75000"/>
                  </a:schemeClr>
                </a:solidFill>
              </a:rPr>
              <a:t>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6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43C1-CE35-4AF0-9944-FA52BC90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F8B1D8-F219-49F0-84B0-826BAA2EB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265043"/>
            <a:ext cx="10394604" cy="6255027"/>
          </a:xfrm>
        </p:spPr>
      </p:pic>
    </p:spTree>
    <p:extLst>
      <p:ext uri="{BB962C8B-B14F-4D97-AF65-F5344CB8AC3E}">
        <p14:creationId xmlns:p14="http://schemas.microsoft.com/office/powerpoint/2010/main" val="361782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EE72F-CC13-468F-BADB-B69C09E6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56D53F-CD98-4EE9-A756-45AC466207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826" y="225287"/>
            <a:ext cx="11237844" cy="6188765"/>
          </a:xfrm>
        </p:spPr>
      </p:pic>
    </p:spTree>
    <p:extLst>
      <p:ext uri="{BB962C8B-B14F-4D97-AF65-F5344CB8AC3E}">
        <p14:creationId xmlns:p14="http://schemas.microsoft.com/office/powerpoint/2010/main" val="250101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A248-2A41-4A31-9A15-FBF4424A1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481AE1-EFCE-4B07-89BA-D346C0D8CC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6" y="265043"/>
            <a:ext cx="11163231" cy="6414053"/>
          </a:xfrm>
        </p:spPr>
      </p:pic>
    </p:spTree>
    <p:extLst>
      <p:ext uri="{BB962C8B-B14F-4D97-AF65-F5344CB8AC3E}">
        <p14:creationId xmlns:p14="http://schemas.microsoft.com/office/powerpoint/2010/main" val="218819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3D0D-C19B-4820-B99A-94B71A6A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4810538"/>
            <a:ext cx="11900452" cy="1908313"/>
          </a:xfrm>
        </p:spPr>
        <p:txBody>
          <a:bodyPr>
            <a:no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L’oggetto indiretto può essere espresso con un nome 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Mario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piace ...),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un pronome di forma forte 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me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piace ...)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 un pronome di forma debole 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000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it-IT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piace ...).</a:t>
            </a:r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verbo è coniugato </a:t>
            </a:r>
            <a:r>
              <a:rPr lang="it-IT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 terza persona singolare o plurale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FDF0B4-66E2-4418-BB5F-2BB13B519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878" y="139149"/>
            <a:ext cx="9806609" cy="4936433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6218CEE-B080-46F8-8C44-B958401BE399}"/>
              </a:ext>
            </a:extLst>
          </p:cNvPr>
          <p:cNvSpPr/>
          <p:nvPr/>
        </p:nvSpPr>
        <p:spPr>
          <a:xfrm>
            <a:off x="3472070" y="1113183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D5DA38-929E-4B01-92FD-81393D5F918D}"/>
              </a:ext>
            </a:extLst>
          </p:cNvPr>
          <p:cNvSpPr/>
          <p:nvPr/>
        </p:nvSpPr>
        <p:spPr>
          <a:xfrm>
            <a:off x="3902765" y="1984514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746E95A-5FC4-4D92-B76F-669E1E5DDC10}"/>
              </a:ext>
            </a:extLst>
          </p:cNvPr>
          <p:cNvSpPr/>
          <p:nvPr/>
        </p:nvSpPr>
        <p:spPr>
          <a:xfrm>
            <a:off x="3703983" y="3617843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77520BC-96BF-4B5D-BA9E-2089B81C58CE}"/>
              </a:ext>
            </a:extLst>
          </p:cNvPr>
          <p:cNvSpPr/>
          <p:nvPr/>
        </p:nvSpPr>
        <p:spPr>
          <a:xfrm>
            <a:off x="3922643" y="4542182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E630E7-C114-479B-AA3C-3D8235CE6094}"/>
              </a:ext>
            </a:extLst>
          </p:cNvPr>
          <p:cNvSpPr/>
          <p:nvPr/>
        </p:nvSpPr>
        <p:spPr>
          <a:xfrm>
            <a:off x="10137914" y="4605129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C7EBBBA-6271-48A4-9B94-E08CAC0037E5}"/>
              </a:ext>
            </a:extLst>
          </p:cNvPr>
          <p:cNvSpPr/>
          <p:nvPr/>
        </p:nvSpPr>
        <p:spPr>
          <a:xfrm>
            <a:off x="10025269" y="1964636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B4BB673-05E4-450E-8EFB-81E9B6F3DD81}"/>
              </a:ext>
            </a:extLst>
          </p:cNvPr>
          <p:cNvSpPr/>
          <p:nvPr/>
        </p:nvSpPr>
        <p:spPr>
          <a:xfrm>
            <a:off x="9992138" y="3617843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2304F97-9979-4056-BA50-B79A8537ED6B}"/>
              </a:ext>
            </a:extLst>
          </p:cNvPr>
          <p:cNvSpPr/>
          <p:nvPr/>
        </p:nvSpPr>
        <p:spPr>
          <a:xfrm>
            <a:off x="9799983" y="1119809"/>
            <a:ext cx="450573" cy="331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/>
              <a:t>*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77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9660-B9E3-4C7C-946F-0A739B8D9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6033052"/>
          </a:xfrm>
        </p:spPr>
        <p:txBody>
          <a:bodyPr>
            <a:normAutofit fontScale="92500" lnSpcReduction="20000"/>
          </a:bodyPr>
          <a:lstStyle/>
          <a:p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Frasi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esprimere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accordo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3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d’accordo</a:t>
            </a:r>
            <a:r>
              <a:rPr lang="en-US" sz="3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ragione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sì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proprio </a:t>
            </a:r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così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certamente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35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pienamente</a:t>
            </a: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d’accordo</a:t>
            </a:r>
            <a:endParaRPr lang="en-US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12DEB-DF7B-451B-8765-F67C602D6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685800"/>
            <a:ext cx="4934479" cy="6033051"/>
          </a:xfrm>
        </p:spPr>
        <p:txBody>
          <a:bodyPr>
            <a:normAutofit fontScale="92500" lnSpcReduction="20000"/>
          </a:bodyPr>
          <a:lstStyle/>
          <a:p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per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esprimere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disaccordo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potete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usare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seguenti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locuzioni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3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non è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4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non è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così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non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d’accordo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4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contrario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 </a:t>
            </a:r>
            <a:endParaRPr lang="sr-Latn-RS" sz="4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nient’affatto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4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male </a:t>
            </a:r>
            <a:endParaRPr lang="sr-Latn-RS" sz="43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79660-B9E3-4C7C-946F-0A739B8D9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6033052"/>
          </a:xfrm>
        </p:spPr>
        <p:txBody>
          <a:bodyPr>
            <a:normAutofit fontScale="92500" lnSpcReduction="10000"/>
          </a:bodyPr>
          <a:lstStyle/>
          <a:p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Frasi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esprimere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accordo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3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d’accordo (con te)!</a:t>
            </a:r>
          </a:p>
          <a:p>
            <a:r>
              <a:rPr lang="sr-Latn-R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Sì, è proprio vero/così!</a:t>
            </a:r>
          </a:p>
          <a:p>
            <a:r>
              <a:rPr lang="sr-Latn-R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Sì, credo anch’io (lo stesso).</a:t>
            </a:r>
          </a:p>
          <a:p>
            <a:r>
              <a:rPr lang="sr-Latn-R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Sì, lo penso anch’io.</a:t>
            </a:r>
          </a:p>
          <a:p>
            <a:r>
              <a:rPr lang="sr-Latn-R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Sì, è vero!/ Hai ragione.</a:t>
            </a:r>
          </a:p>
          <a:p>
            <a:endParaRPr lang="sr-Latn-RS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12DEB-DF7B-451B-8765-F67C602D6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8133" y="685800"/>
            <a:ext cx="4934479" cy="6033051"/>
          </a:xfrm>
        </p:spPr>
        <p:txBody>
          <a:bodyPr>
            <a:normAutofit fontScale="92500" lnSpcReduction="10000"/>
          </a:bodyPr>
          <a:lstStyle/>
          <a:p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per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esprimere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disaccordo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potete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usare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seguenti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locuzioni</a:t>
            </a:r>
            <a:r>
              <a:rPr lang="en-US" sz="35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35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sono d’accordo (con te)!</a:t>
            </a:r>
          </a:p>
          <a:p>
            <a:r>
              <a:rPr lang="sr-Latn-R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credo.</a:t>
            </a:r>
            <a:endParaRPr lang="sr-Latn-RS" sz="43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non </a:t>
            </a:r>
            <a:r>
              <a:rPr lang="sr-Latn-R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penso.</a:t>
            </a:r>
            <a:endParaRPr lang="sr-Latn-RS" sz="43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sr-Latn-RS" sz="4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penso di no.</a:t>
            </a:r>
            <a:endParaRPr lang="sr-Latn-RS" sz="43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è vero</a:t>
            </a:r>
            <a:r>
              <a:rPr lang="sr-Latn-R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2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15F6-D1CC-4E91-A1CC-AF9FE12C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3C145-DAE3-464C-AB9D-C6C991B6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93388" cy="530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6600" dirty="0">
                <a:solidFill>
                  <a:srgbClr val="FFC000"/>
                </a:solidFill>
              </a:rPr>
              <a:t>Grazie per l’attenzione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41461-1C03-4633-BD34-E10C54346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444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169</TotalTime>
  <Words>196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3</vt:lpstr>
      <vt:lpstr>Slice</vt:lpstr>
      <vt:lpstr>Esprimere (dis)accordo</vt:lpstr>
      <vt:lpstr>PowerPoint Presentation</vt:lpstr>
      <vt:lpstr>PowerPoint Presentation</vt:lpstr>
      <vt:lpstr>PowerPoint Presentation</vt:lpstr>
      <vt:lpstr>L’oggetto indiretto può essere espresso con un nome (a Mario piace ...), con un pronome di forma forte (a me piace ...) o con un pronome di forma debole (mi piace ...). Il verbo è coniugato alla terza persona singolare o plurale.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Бранка Шпирић</dc:creator>
  <cp:lastModifiedBy>Бранка Шпирић</cp:lastModifiedBy>
  <cp:revision>20</cp:revision>
  <dcterms:created xsi:type="dcterms:W3CDTF">2021-01-15T20:01:26Z</dcterms:created>
  <dcterms:modified xsi:type="dcterms:W3CDTF">2021-01-18T19:34:37Z</dcterms:modified>
</cp:coreProperties>
</file>