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12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3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6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7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51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8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1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14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5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FDCE4-1B5F-4B8D-904D-EAA6E77FD88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AF2C-6D31-40D3-9940-7BD917491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33" y="1"/>
            <a:ext cx="11260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08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764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Дом-музей 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Михаила Юрьевича Лермонтова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3211" y="757646"/>
            <a:ext cx="12226834" cy="61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41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46" y="139338"/>
            <a:ext cx="11617233" cy="67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46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022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Госуда́рственный Эрмита́ж</a:t>
            </a:r>
            <a:r>
              <a:rPr lang="sr-Latn-BA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sr-Cyrl-BA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endParaRPr lang="en-US" sz="2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91" y="740228"/>
            <a:ext cx="11573692" cy="61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52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2148"/>
          </a:xfrm>
        </p:spPr>
        <p:txBody>
          <a:bodyPr/>
          <a:lstStyle/>
          <a:p>
            <a:r>
              <a:rPr lang="sr-Cyrl-BA" dirty="0" smtClean="0">
                <a:solidFill>
                  <a:schemeClr val="bg2">
                    <a:lumMod val="75000"/>
                  </a:schemeClr>
                </a:solidFill>
              </a:rPr>
              <a:t>                   МУЗЕЙ А.С.ПУШКИНА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862148"/>
            <a:ext cx="11443063" cy="59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86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36023"/>
          </a:xfrm>
        </p:spPr>
        <p:txBody>
          <a:bodyPr>
            <a:normAutofit/>
          </a:bodyPr>
          <a:lstStyle/>
          <a:p>
            <a:r>
              <a:rPr lang="sr-Cyrl-BA" sz="3200" dirty="0" smtClean="0">
                <a:solidFill>
                  <a:srgbClr val="92D050"/>
                </a:solidFill>
              </a:rPr>
              <a:t>                 МОГИЛА НеИзВеСтНоГо СОЛДАТА</a:t>
            </a:r>
            <a:endParaRPr lang="en-US" sz="3200" dirty="0">
              <a:solidFill>
                <a:srgbClr val="92D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39" y="836022"/>
            <a:ext cx="11164389" cy="586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48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4731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B0F0"/>
                </a:solidFill>
              </a:rPr>
              <a:t>                       Памятник </a:t>
            </a:r>
            <a:r>
              <a:rPr lang="ru-RU" i="1" dirty="0">
                <a:solidFill>
                  <a:srgbClr val="00B0F0"/>
                </a:solidFill>
              </a:rPr>
              <a:t>Петру </a:t>
            </a:r>
            <a:r>
              <a:rPr lang="ru-RU" i="1" dirty="0" smtClean="0">
                <a:solidFill>
                  <a:srgbClr val="00B0F0"/>
                </a:solidFill>
              </a:rPr>
              <a:t>I</a:t>
            </a:r>
            <a:endParaRPr lang="en-US" i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011" y="783772"/>
            <a:ext cx="11181806" cy="5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57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6650"/>
          </a:xfrm>
        </p:spPr>
        <p:txBody>
          <a:bodyPr/>
          <a:lstStyle/>
          <a:p>
            <a:r>
              <a:rPr lang="sr-Cyrl-BA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А.С. ПУШКИНУ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" y="827314"/>
            <a:ext cx="11051177" cy="59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32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694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Памятник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Владимиру Великому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931" y="696686"/>
            <a:ext cx="11538857" cy="60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49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08" y="1"/>
            <a:ext cx="9701349" cy="9927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</a:t>
            </a:r>
            <a:r>
              <a:rPr lang="ru-RU" u="sng" dirty="0" smtClean="0">
                <a:solidFill>
                  <a:schemeClr val="bg1">
                    <a:lumMod val="50000"/>
                  </a:schemeClr>
                </a:solidFill>
              </a:rPr>
              <a:t>«</a:t>
            </a:r>
            <a:r>
              <a:rPr lang="ru-RU" u="sng" dirty="0">
                <a:solidFill>
                  <a:schemeClr val="bg1">
                    <a:lumMod val="50000"/>
                  </a:schemeClr>
                </a:solidFill>
              </a:rPr>
              <a:t>Покорителям космоса»</a:t>
            </a:r>
            <a:br>
              <a:rPr lang="ru-RU" u="sng" dirty="0">
                <a:solidFill>
                  <a:schemeClr val="bg1">
                    <a:lumMod val="50000"/>
                  </a:schemeClr>
                </a:solidFill>
              </a:rPr>
            </a:br>
            <a:endParaRPr lang="en-US" u="sng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37" y="836022"/>
            <a:ext cx="11469189" cy="58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02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989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                                      </a:t>
            </a:r>
            <a:r>
              <a:rPr lang="ru-RU" sz="24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Памятник </a:t>
            </a:r>
            <a:r>
              <a:rPr lang="ru-RU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Юрию Гагарину</a:t>
            </a:r>
            <a:br>
              <a:rPr lang="ru-RU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11" y="566056"/>
            <a:ext cx="11721738" cy="629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1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0891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</a:t>
            </a:r>
            <a:r>
              <a:rPr lang="sr-Cyrl-BA" dirty="0" smtClean="0">
                <a:solidFill>
                  <a:srgbClr val="00B050"/>
                </a:solidFill>
              </a:rPr>
              <a:t>О истории Москв</a:t>
            </a:r>
            <a:r>
              <a:rPr lang="ru-RU" dirty="0" smtClean="0">
                <a:solidFill>
                  <a:srgbClr val="00B050"/>
                </a:solidFill>
              </a:rPr>
              <a:t>ы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00891"/>
            <a:ext cx="10515600" cy="609600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2"/>
                </a:solidFill>
                <a:latin typeface="Arial Narrow" panose="020B0606020202030204" pitchFamily="34" charset="0"/>
              </a:rPr>
              <a:t>История Москвы — крупнейшего города и столицы Российской Федерации — России — насчитывает, по крайней мере, 873 года.</a:t>
            </a:r>
          </a:p>
          <a:p>
            <a:pPr>
              <a:buFont typeface="Wingdings" panose="05000000000000000000" pitchFamily="2" charset="2"/>
              <a:buChar char="q"/>
            </a:pPr>
            <a:endParaRPr lang="ru-RU" dirty="0" smtClean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Первое письменное упоминание о Москве относится к 1147 году. Москва, из-за своего положения на реке Москве, играла важную историческую роль как экономический и политический центр.</a:t>
            </a:r>
            <a:br>
              <a:rPr lang="ru-RU" dirty="0" smtClean="0">
                <a:solidFill>
                  <a:srgbClr val="FFFF00"/>
                </a:solidFill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/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u="sng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Ей боль</a:t>
            </a:r>
            <a:r>
              <a:rPr lang="sr-Cyrl-BA" u="sng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ш</a:t>
            </a:r>
            <a:r>
              <a:rPr lang="ru-RU" u="sng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е восьмисот пятидесяти лет</a:t>
            </a:r>
            <a:br>
              <a:rPr lang="ru-RU" u="sng" dirty="0" smtClean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u="sng" dirty="0" smtClean="0">
                <a:latin typeface="Arial Narrow" panose="020B0606020202030204" pitchFamily="34" charset="0"/>
              </a:rPr>
              <a:t/>
            </a:r>
            <a:br>
              <a:rPr lang="ru-RU" u="sng" dirty="0" smtClean="0">
                <a:latin typeface="Arial Narrow" panose="020B0606020202030204" pitchFamily="34" charset="0"/>
              </a:rPr>
            </a:br>
            <a:r>
              <a:rPr lang="ru-RU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КРЕМЛЬ И КРАСНАЯ ПЛОЩАДЬ - Э</a:t>
            </a:r>
            <a:r>
              <a:rPr lang="sr-Cyrl-BA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ТО</a:t>
            </a:r>
            <a:r>
              <a:rPr lang="ru-RU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 СЕРДЦЕ МОСКВЫ. </a:t>
            </a:r>
            <a:br>
              <a:rPr lang="ru-RU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</a:br>
            <a:r>
              <a:rPr lang="ru-RU" u="sng" dirty="0" smtClean="0">
                <a:latin typeface="Arial Narrow" panose="020B0606020202030204" pitchFamily="34" charset="0"/>
              </a:rPr>
              <a:t/>
            </a:r>
            <a:br>
              <a:rPr lang="ru-RU" u="sng" dirty="0" smtClean="0">
                <a:latin typeface="Arial Narrow" panose="020B0606020202030204" pitchFamily="34" charset="0"/>
              </a:rPr>
            </a:b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Сюда приходят все, кто приезжает в Москву из других стран и городов. </a:t>
            </a:r>
            <a:r>
              <a:rPr lang="ru-RU" u="sng" dirty="0" smtClean="0">
                <a:latin typeface="Arial Narrow" panose="020B0606020202030204" pitchFamily="34" charset="0"/>
              </a:rPr>
              <a:t/>
            </a:r>
            <a:br>
              <a:rPr lang="ru-RU" u="sng" dirty="0" smtClean="0">
                <a:latin typeface="Arial Narrow" panose="020B0606020202030204" pitchFamily="34" charset="0"/>
              </a:rPr>
            </a:br>
            <a:endParaRPr lang="en-US" u="sng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65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5656"/>
          </a:xfrm>
        </p:spPr>
        <p:txBody>
          <a:bodyPr>
            <a:normAutofit fontScale="90000"/>
          </a:bodyPr>
          <a:lstStyle/>
          <a:p>
            <a:r>
              <a:rPr lang="ru-RU" sz="1800" i="1" u="sng" dirty="0">
                <a:solidFill>
                  <a:schemeClr val="accent2">
                    <a:lumMod val="75000"/>
                  </a:schemeClr>
                </a:solidFill>
              </a:rPr>
              <a:t>«Дети — жертвы пороков взрослых»</a:t>
            </a:r>
            <a:br>
              <a:rPr lang="ru-RU" sz="1800" i="1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800" i="1" dirty="0" smtClean="0">
                <a:solidFill>
                  <a:schemeClr val="accent2">
                    <a:lumMod val="75000"/>
                  </a:schemeClr>
                </a:solidFill>
              </a:rPr>
              <a:t>Открыт </a:t>
            </a:r>
            <a:r>
              <a:rPr lang="ru-RU" sz="1800" i="1" dirty="0">
                <a:solidFill>
                  <a:schemeClr val="accent2">
                    <a:lumMod val="75000"/>
                  </a:schemeClr>
                </a:solidFill>
              </a:rPr>
              <a:t>в 2001 году на Болотной площади. Композиция стоит из 15 фигур. Тёмные статуи, стоящие полукругом – взрослые, каждый из которых представляет собой один из 13 пороков. В центре – пара детей, играющих с мячом, чьи фигуры покрыты позолотой.</a:t>
            </a:r>
            <a:br>
              <a:rPr lang="ru-RU" sz="1800" i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11" y="992777"/>
            <a:ext cx="11965578" cy="57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80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0989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                        Памятник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Кириллу и Мефодию</a:t>
            </a:r>
            <a:br>
              <a:rPr lang="ru-RU" sz="3200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71" y="609600"/>
            <a:ext cx="11678195" cy="61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50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7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Памятник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Владимиру Ленину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97" y="731520"/>
            <a:ext cx="11800113" cy="62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70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1919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Памятник Фёдору Достоевскому</a:t>
            </a:r>
            <a:b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25" y="923108"/>
            <a:ext cx="11625943" cy="59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12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115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</a:rPr>
              <a:t>                                        Памятник </a:t>
            </a:r>
            <a:r>
              <a:rPr lang="ru-RU" sz="2400" b="1" dirty="0">
                <a:solidFill>
                  <a:schemeClr val="accent4"/>
                </a:solidFill>
              </a:rPr>
              <a:t>Петру Чайковскому</a:t>
            </a:r>
            <a:br>
              <a:rPr lang="ru-RU" sz="2400" b="1" dirty="0">
                <a:solidFill>
                  <a:schemeClr val="accent4"/>
                </a:solidFill>
              </a:rPr>
            </a:br>
            <a:endParaRPr lang="en-US" sz="2400" b="1" dirty="0">
              <a:solidFill>
                <a:schemeClr val="accent4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25" y="931816"/>
            <a:ext cx="11608525" cy="592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8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0194"/>
          </a:xfrm>
        </p:spPr>
        <p:txBody>
          <a:bodyPr>
            <a:normAutofit/>
          </a:bodyPr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u="sng" dirty="0">
                <a:solidFill>
                  <a:srgbClr val="FFFF00"/>
                </a:solidFill>
              </a:rPr>
              <a:t>Памятник Льву Толстому (Москва, Девичье поле) </a:t>
            </a:r>
            <a:endParaRPr lang="en-US" sz="2400" u="sng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309" y="1010195"/>
            <a:ext cx="11068594" cy="57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20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8347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Памятник Ломоносову (Москва, Моховая улица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</a:rPr>
              <a:t>) и МГУ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94" y="583474"/>
            <a:ext cx="11765279" cy="61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13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75063"/>
          </a:xfrm>
        </p:spPr>
        <p:txBody>
          <a:bodyPr>
            <a:normAutofit/>
          </a:bodyPr>
          <a:lstStyle/>
          <a:p>
            <a:r>
              <a:rPr lang="ru-RU" sz="3200" u="sng" dirty="0" smtClean="0">
                <a:solidFill>
                  <a:schemeClr val="accent4">
                    <a:lumMod val="75000"/>
                  </a:schemeClr>
                </a:solidFill>
              </a:rPr>
              <a:t>                         Большой </a:t>
            </a:r>
            <a:r>
              <a:rPr lang="ru-RU" sz="3200" u="sng" dirty="0">
                <a:solidFill>
                  <a:schemeClr val="accent4">
                    <a:lumMod val="75000"/>
                  </a:schemeClr>
                </a:solidFill>
              </a:rPr>
              <a:t>театр в Москве</a:t>
            </a:r>
            <a:endParaRPr lang="en-US" sz="3200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3" y="775062"/>
            <a:ext cx="12026537" cy="601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1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75062"/>
          </a:xfrm>
        </p:spPr>
        <p:txBody>
          <a:bodyPr/>
          <a:lstStyle/>
          <a:p>
            <a:r>
              <a:rPr lang="sr-Cyrl-BA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ГИМАЗИ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sr-Cyrl-BA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МОСКВЕ</a:t>
            </a:r>
            <a:endParaRPr 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4" y="679270"/>
            <a:ext cx="11965576" cy="61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38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8605"/>
          </a:xfrm>
        </p:spPr>
        <p:txBody>
          <a:bodyPr/>
          <a:lstStyle/>
          <a:p>
            <a:r>
              <a:rPr lang="sr-Cyrl-BA" dirty="0" smtClean="0"/>
              <a:t>                 </a:t>
            </a:r>
            <a:r>
              <a:rPr lang="sr-Cyrl-BA" i="1" dirty="0" smtClean="0">
                <a:solidFill>
                  <a:srgbClr val="FFC000"/>
                </a:solidFill>
              </a:rPr>
              <a:t>ЗДАНИЕ В МОСКВЕ</a:t>
            </a:r>
            <a:endParaRPr lang="en-US" i="1" dirty="0">
              <a:solidFill>
                <a:srgbClr val="FFC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851" y="1140823"/>
            <a:ext cx="10894423" cy="53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0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8436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Кра́сная пло́щадь — главная площадь Москвы, расположена между Московским Кремлём (к западу) и Китай-городом (на восток). 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19" y="1184275"/>
            <a:ext cx="11469189" cy="55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11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54" y="278674"/>
            <a:ext cx="11390812" cy="657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20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1878490" cy="675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6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27016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Бульварное кольцо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429" y="705394"/>
            <a:ext cx="11347268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07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43" y="113212"/>
            <a:ext cx="11608526" cy="67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87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211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Арба́т — улица в Центральном административном округе города Москвы (район «Арбат»).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434" y="1010194"/>
            <a:ext cx="11016343" cy="56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4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7977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Памятник </a:t>
            </a:r>
            <a:r>
              <a:rPr lang="ru-RU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Гоголю</a:t>
            </a:r>
            <a:endParaRPr lang="en-US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3" y="609600"/>
            <a:ext cx="11773988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6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66353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Памятник </a:t>
            </a:r>
            <a:r>
              <a:rPr lang="ru-RU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Булату Окуджаве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37" y="766354"/>
            <a:ext cx="11086012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54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8378"/>
            <a:ext cx="10515600" cy="1262744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solidFill>
                  <a:schemeClr val="bg2">
                    <a:lumMod val="10000"/>
                  </a:schemeClr>
                </a:solidFill>
              </a:rPr>
              <a:t>Мемориальная квартира А.С. Пушкина на Арбате</a:t>
            </a:r>
            <a:endParaRPr lang="en-US" u="sng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765" y="1454330"/>
            <a:ext cx="11138263" cy="521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97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192</Words>
  <Application>Microsoft Office PowerPoint</Application>
  <PresentationFormat>Widescreen</PresentationFormat>
  <Paragraphs>29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Wingdings</vt:lpstr>
      <vt:lpstr>Office Theme</vt:lpstr>
      <vt:lpstr>PowerPoint Presentation</vt:lpstr>
      <vt:lpstr>              О истории Москвы</vt:lpstr>
      <vt:lpstr>Кра́сная пло́щадь — главная площадь Москвы, расположена между Московским Кремлём (к западу) и Китай-городом (на восток). </vt:lpstr>
      <vt:lpstr>Бульварное кольцо</vt:lpstr>
      <vt:lpstr>PowerPoint Presentation</vt:lpstr>
      <vt:lpstr>Арба́т — улица в Центральном административном округе города Москвы (район «Арбат»).</vt:lpstr>
      <vt:lpstr>                      Памятник Гоголю</vt:lpstr>
      <vt:lpstr>                 Памятник Булату Окуджаве</vt:lpstr>
      <vt:lpstr>Мемориальная квартира А.С. Пушкина на Арбате</vt:lpstr>
      <vt:lpstr> Дом-музей Михаила Юрьевича Лермонтова</vt:lpstr>
      <vt:lpstr>PowerPoint Presentation</vt:lpstr>
      <vt:lpstr>                                           Госуда́рственный Эрмита́ж- МУЗЕЙ</vt:lpstr>
      <vt:lpstr>                   МУЗЕЙ А.С.ПУШКИНА</vt:lpstr>
      <vt:lpstr>                 МОГИЛА НеИзВеСтНоГо СОЛДАТА</vt:lpstr>
      <vt:lpstr>                       Памятник Петру I</vt:lpstr>
      <vt:lpstr>                      А.С. ПУШКИНУ</vt:lpstr>
      <vt:lpstr>          Памятник Владимиру Великому </vt:lpstr>
      <vt:lpstr>               «Покорителям космоса» </vt:lpstr>
      <vt:lpstr>                                       Памятник Юрию Гагарину </vt:lpstr>
      <vt:lpstr>«Дети — жертвы пороков взрослых» Открыт в 2001 году на Болотной площади. Композиция стоит из 15 фигур. Тёмные статуи, стоящие полукругом – взрослые, каждый из которых представляет собой один из 13 пороков. В центре – пара детей, играющих с мячом, чьи фигуры покрыты позолотой. </vt:lpstr>
      <vt:lpstr>                        Памятник Кириллу и Мефодию </vt:lpstr>
      <vt:lpstr>                Памятник Владимиру Ленину </vt:lpstr>
      <vt:lpstr>Памятник Фёдору Достоевскому </vt:lpstr>
      <vt:lpstr>                                        Памятник Петру Чайковскому </vt:lpstr>
      <vt:lpstr> Памятник Льву Толстому (Москва, Девичье поле) </vt:lpstr>
      <vt:lpstr>Памятник Ломоносову (Москва, Моховая улица) и МГУ</vt:lpstr>
      <vt:lpstr>                         Большой театр в Москве</vt:lpstr>
      <vt:lpstr>                   ГИМАЗИЯ В МОСКВЕ</vt:lpstr>
      <vt:lpstr>                 ЗДАНИЕ В МОСКВЕ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9</cp:revision>
  <dcterms:created xsi:type="dcterms:W3CDTF">2021-02-04T01:07:03Z</dcterms:created>
  <dcterms:modified xsi:type="dcterms:W3CDTF">2021-02-08T10:13:28Z</dcterms:modified>
</cp:coreProperties>
</file>