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12"/>
  </p:notesMasterIdLst>
  <p:sldIdLst>
    <p:sldId id="256" r:id="rId2"/>
    <p:sldId id="257" r:id="rId3"/>
    <p:sldId id="292" r:id="rId4"/>
    <p:sldId id="291" r:id="rId5"/>
    <p:sldId id="293" r:id="rId6"/>
    <p:sldId id="294" r:id="rId7"/>
    <p:sldId id="295" r:id="rId8"/>
    <p:sldId id="296" r:id="rId9"/>
    <p:sldId id="297" r:id="rId10"/>
    <p:sldId id="260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00">
          <p15:clr>
            <a:srgbClr val="9AA0A6"/>
          </p15:clr>
        </p15:guide>
        <p15:guide id="2" orient="horz" pos="340">
          <p15:clr>
            <a:srgbClr val="9AA0A6"/>
          </p15:clr>
        </p15:guide>
        <p15:guide id="3" pos="44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AF4B229-8E30-4950-B259-9BD90528AD7C}">
  <a:tblStyle styleId="{7AF4B229-8E30-4950-B259-9BD90528AD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3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14" y="-324"/>
      </p:cViewPr>
      <p:guideLst>
        <p:guide orient="horz" pos="2900"/>
        <p:guide orient="horz" pos="340"/>
        <p:guide pos="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919200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9" name="Google Shape;41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0" name="Google Shape;41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97065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1" name="Google Shape;4211;g9c0a0bcc54_0_16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2" name="Google Shape;4212;g9c0a0bcc54_0_16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79900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" name="Google Shape;4185;g9c0a0bcc54_0_4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6" name="Google Shape;4186;g9c0a0bcc54_0_4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4884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" name="Google Shape;4185;g9c0a0bcc54_0_4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6" name="Google Shape;4186;g9c0a0bcc54_0_4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12312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" name="Google Shape;4185;g9c0a0bcc54_0_4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6" name="Google Shape;4186;g9c0a0bcc54_0_4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2115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" name="Google Shape;4185;g9c0a0bcc54_0_4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6" name="Google Shape;4186;g9c0a0bcc54_0_4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94766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" name="Google Shape;4185;g9c0a0bcc54_0_4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6" name="Google Shape;4186;g9c0a0bcc54_0_4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32776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" name="Google Shape;4185;g9c0a0bcc54_0_4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6" name="Google Shape;4186;g9c0a0bcc54_0_4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20480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" name="Google Shape;4185;g9c0a0bcc54_0_4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6" name="Google Shape;4186;g9c0a0bcc54_0_4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43118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" name="Google Shape;4185;g9c0a0bcc54_0_4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6" name="Google Shape;4186;g9c0a0bcc54_0_4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80352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" y="98"/>
            <a:ext cx="9143997" cy="5143304"/>
            <a:chOff x="245138" y="677329"/>
            <a:chExt cx="7171200" cy="447945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245138" y="677329"/>
              <a:ext cx="7171200" cy="4372100"/>
              <a:chOff x="245138" y="677329"/>
              <a:chExt cx="7171200" cy="43721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245138" y="50430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45138" y="48976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45138" y="47521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5138" y="46064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45138" y="44610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45138" y="43155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45138" y="41698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45138" y="40244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45138" y="38789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45138" y="37332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45138" y="35878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45138" y="34423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45138" y="32966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45138" y="31512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45138" y="30057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45138" y="28600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45138" y="27146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45138" y="25691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45138" y="24234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45138" y="22780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45138" y="21325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45138" y="19868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45138" y="18414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45138" y="16959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45138" y="155052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45138" y="14048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45138" y="12593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45138" y="111392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45138" y="9682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45138" y="8227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45138" y="67732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404438" y="679929"/>
              <a:ext cx="6852600" cy="4476850"/>
              <a:chOff x="404438" y="679929"/>
              <a:chExt cx="6852600" cy="4476850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72506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091388" y="679929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6932088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67730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66137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64545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295213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61362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59769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8176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658363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4993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53400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1807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5021488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48624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47031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5439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384613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2256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0663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9070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747763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5887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4294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2701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110888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9518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792613" y="679929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6333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474013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3150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1557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9964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837163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6781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188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3595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200288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0412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8820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7227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563438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404438" y="679929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8" name="Google Shape;88;p2"/>
          <p:cNvGrpSpPr/>
          <p:nvPr/>
        </p:nvGrpSpPr>
        <p:grpSpPr>
          <a:xfrm>
            <a:off x="470602" y="728297"/>
            <a:ext cx="8202797" cy="3686905"/>
            <a:chOff x="661102" y="820575"/>
            <a:chExt cx="8202797" cy="3593825"/>
          </a:xfrm>
        </p:grpSpPr>
        <p:sp>
          <p:nvSpPr>
            <p:cNvPr id="89" name="Google Shape;89;p2"/>
            <p:cNvSpPr/>
            <p:nvPr/>
          </p:nvSpPr>
          <p:spPr>
            <a:xfrm>
              <a:off x="661102" y="820575"/>
              <a:ext cx="6693014" cy="3207159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rgbClr val="033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 flipH="1">
              <a:off x="2674605" y="1448707"/>
              <a:ext cx="6189294" cy="2965693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rgbClr val="033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2"/>
          <p:cNvGrpSpPr/>
          <p:nvPr/>
        </p:nvGrpSpPr>
        <p:grpSpPr>
          <a:xfrm>
            <a:off x="-570965" y="-426977"/>
            <a:ext cx="5374897" cy="3417326"/>
            <a:chOff x="-570965" y="-426977"/>
            <a:chExt cx="5374897" cy="3417326"/>
          </a:xfrm>
        </p:grpSpPr>
        <p:sp>
          <p:nvSpPr>
            <p:cNvPr id="92" name="Google Shape;92;p2"/>
            <p:cNvSpPr/>
            <p:nvPr/>
          </p:nvSpPr>
          <p:spPr>
            <a:xfrm>
              <a:off x="45087" y="-99211"/>
              <a:ext cx="763651" cy="77586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14876" y="-78901"/>
              <a:ext cx="334778" cy="234177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75776" y="-40884"/>
              <a:ext cx="49502" cy="25515"/>
            </a:xfrm>
            <a:custGeom>
              <a:avLst/>
              <a:gdLst/>
              <a:ahLst/>
              <a:cxnLst/>
              <a:rect l="l" t="t" r="r" b="b"/>
              <a:pathLst>
                <a:path w="928" h="500" extrusionOk="0">
                  <a:moveTo>
                    <a:pt x="629" y="0"/>
                  </a:moveTo>
                  <a:cubicBezTo>
                    <a:pt x="398" y="0"/>
                    <a:pt x="90" y="379"/>
                    <a:pt x="90" y="379"/>
                  </a:cubicBezTo>
                  <a:cubicBezTo>
                    <a:pt x="1" y="465"/>
                    <a:pt x="30" y="500"/>
                    <a:pt x="115" y="500"/>
                  </a:cubicBezTo>
                  <a:cubicBezTo>
                    <a:pt x="335" y="500"/>
                    <a:pt x="927" y="265"/>
                    <a:pt x="773" y="71"/>
                  </a:cubicBezTo>
                  <a:cubicBezTo>
                    <a:pt x="732" y="21"/>
                    <a:pt x="683" y="0"/>
                    <a:pt x="62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448795" y="-22411"/>
              <a:ext cx="462800" cy="152631"/>
            </a:xfrm>
            <a:custGeom>
              <a:avLst/>
              <a:gdLst/>
              <a:ahLst/>
              <a:cxnLst/>
              <a:rect l="l" t="t" r="r" b="b"/>
              <a:pathLst>
                <a:path w="8676" h="2991" extrusionOk="0">
                  <a:moveTo>
                    <a:pt x="7345" y="1"/>
                  </a:moveTo>
                  <a:cubicBezTo>
                    <a:pt x="6454" y="1"/>
                    <a:pt x="1208" y="619"/>
                    <a:pt x="1208" y="619"/>
                  </a:cubicBezTo>
                  <a:cubicBezTo>
                    <a:pt x="1" y="1013"/>
                    <a:pt x="776" y="2990"/>
                    <a:pt x="1349" y="2990"/>
                  </a:cubicBezTo>
                  <a:cubicBezTo>
                    <a:pt x="1360" y="2990"/>
                    <a:pt x="1371" y="2989"/>
                    <a:pt x="1382" y="2988"/>
                  </a:cubicBezTo>
                  <a:cubicBezTo>
                    <a:pt x="1904" y="2908"/>
                    <a:pt x="5531" y="2479"/>
                    <a:pt x="7177" y="2332"/>
                  </a:cubicBezTo>
                  <a:cubicBezTo>
                    <a:pt x="8675" y="2198"/>
                    <a:pt x="7993" y="44"/>
                    <a:pt x="7431" y="4"/>
                  </a:cubicBezTo>
                  <a:cubicBezTo>
                    <a:pt x="7410" y="2"/>
                    <a:pt x="7381" y="1"/>
                    <a:pt x="7345" y="1"/>
                  </a:cubicBezTo>
                  <a:close/>
                </a:path>
              </a:pathLst>
            </a:custGeom>
            <a:solidFill>
              <a:srgbClr val="828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59551" y="-10878"/>
              <a:ext cx="190113" cy="20106"/>
            </a:xfrm>
            <a:custGeom>
              <a:avLst/>
              <a:gdLst/>
              <a:ahLst/>
              <a:cxnLst/>
              <a:rect l="l" t="t" r="r" b="b"/>
              <a:pathLst>
                <a:path w="3564" h="394" extrusionOk="0">
                  <a:moveTo>
                    <a:pt x="2988" y="0"/>
                  </a:moveTo>
                  <a:cubicBezTo>
                    <a:pt x="2173" y="0"/>
                    <a:pt x="175" y="300"/>
                    <a:pt x="175" y="300"/>
                  </a:cubicBezTo>
                  <a:cubicBezTo>
                    <a:pt x="1" y="367"/>
                    <a:pt x="131" y="393"/>
                    <a:pt x="419" y="393"/>
                  </a:cubicBezTo>
                  <a:cubicBezTo>
                    <a:pt x="1283" y="393"/>
                    <a:pt x="3564" y="152"/>
                    <a:pt x="3293" y="32"/>
                  </a:cubicBezTo>
                  <a:cubicBezTo>
                    <a:pt x="3240" y="10"/>
                    <a:pt x="3133" y="0"/>
                    <a:pt x="29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630426" y="6013"/>
              <a:ext cx="33286" cy="7297"/>
            </a:xfrm>
            <a:custGeom>
              <a:avLst/>
              <a:gdLst/>
              <a:ahLst/>
              <a:cxnLst/>
              <a:rect l="l" t="t" r="r" b="b"/>
              <a:pathLst>
                <a:path w="624" h="143" extrusionOk="0">
                  <a:moveTo>
                    <a:pt x="333" y="0"/>
                  </a:moveTo>
                  <a:cubicBezTo>
                    <a:pt x="227" y="0"/>
                    <a:pt x="111" y="22"/>
                    <a:pt x="52" y="76"/>
                  </a:cubicBezTo>
                  <a:cubicBezTo>
                    <a:pt x="0" y="127"/>
                    <a:pt x="57" y="143"/>
                    <a:pt x="148" y="143"/>
                  </a:cubicBezTo>
                  <a:cubicBezTo>
                    <a:pt x="292" y="143"/>
                    <a:pt x="520" y="102"/>
                    <a:pt x="520" y="102"/>
                  </a:cubicBezTo>
                  <a:cubicBezTo>
                    <a:pt x="624" y="47"/>
                    <a:pt x="490" y="0"/>
                    <a:pt x="33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29471" y="-426977"/>
              <a:ext cx="762371" cy="779381"/>
            </a:xfrm>
            <a:custGeom>
              <a:avLst/>
              <a:gdLst/>
              <a:ahLst/>
              <a:cxnLst/>
              <a:rect l="l" t="t" r="r" b="b"/>
              <a:pathLst>
                <a:path w="14292" h="15273" extrusionOk="0">
                  <a:moveTo>
                    <a:pt x="5610" y="1"/>
                  </a:moveTo>
                  <a:cubicBezTo>
                    <a:pt x="4341" y="1"/>
                    <a:pt x="4314" y="981"/>
                    <a:pt x="4376" y="1535"/>
                  </a:cubicBezTo>
                  <a:cubicBezTo>
                    <a:pt x="4470" y="2365"/>
                    <a:pt x="9127" y="4466"/>
                    <a:pt x="9127" y="4466"/>
                  </a:cubicBezTo>
                  <a:cubicBezTo>
                    <a:pt x="9127" y="4466"/>
                    <a:pt x="6571" y="5737"/>
                    <a:pt x="4791" y="6687"/>
                  </a:cubicBezTo>
                  <a:cubicBezTo>
                    <a:pt x="3011" y="7624"/>
                    <a:pt x="6129" y="8614"/>
                    <a:pt x="7200" y="9297"/>
                  </a:cubicBezTo>
                  <a:cubicBezTo>
                    <a:pt x="8258" y="9972"/>
                    <a:pt x="7328" y="11733"/>
                    <a:pt x="5741" y="11733"/>
                  </a:cubicBezTo>
                  <a:cubicBezTo>
                    <a:pt x="5723" y="11733"/>
                    <a:pt x="5706" y="11733"/>
                    <a:pt x="5688" y="11732"/>
                  </a:cubicBezTo>
                  <a:cubicBezTo>
                    <a:pt x="4110" y="11693"/>
                    <a:pt x="3599" y="8313"/>
                    <a:pt x="1916" y="8313"/>
                  </a:cubicBezTo>
                  <a:cubicBezTo>
                    <a:pt x="1871" y="8313"/>
                    <a:pt x="1826" y="8315"/>
                    <a:pt x="1780" y="8320"/>
                  </a:cubicBezTo>
                  <a:cubicBezTo>
                    <a:pt x="0" y="8507"/>
                    <a:pt x="41" y="12803"/>
                    <a:pt x="3172" y="14489"/>
                  </a:cubicBezTo>
                  <a:cubicBezTo>
                    <a:pt x="4154" y="15018"/>
                    <a:pt x="5148" y="15272"/>
                    <a:pt x="6090" y="15272"/>
                  </a:cubicBezTo>
                  <a:cubicBezTo>
                    <a:pt x="7934" y="15272"/>
                    <a:pt x="9585" y="14301"/>
                    <a:pt x="10585" y="12522"/>
                  </a:cubicBezTo>
                  <a:cubicBezTo>
                    <a:pt x="12097" y="9845"/>
                    <a:pt x="9889" y="7584"/>
                    <a:pt x="9889" y="7584"/>
                  </a:cubicBezTo>
                  <a:cubicBezTo>
                    <a:pt x="9889" y="7584"/>
                    <a:pt x="13248" y="6875"/>
                    <a:pt x="13770" y="5001"/>
                  </a:cubicBezTo>
                  <a:cubicBezTo>
                    <a:pt x="14292" y="3128"/>
                    <a:pt x="12726" y="2847"/>
                    <a:pt x="8551" y="893"/>
                  </a:cubicBezTo>
                  <a:cubicBezTo>
                    <a:pt x="7173" y="241"/>
                    <a:pt x="6239" y="1"/>
                    <a:pt x="5610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197072" y="-18482"/>
              <a:ext cx="108499" cy="283880"/>
            </a:xfrm>
            <a:custGeom>
              <a:avLst/>
              <a:gdLst/>
              <a:ahLst/>
              <a:cxnLst/>
              <a:rect l="l" t="t" r="r" b="b"/>
              <a:pathLst>
                <a:path w="2034" h="5563" extrusionOk="0">
                  <a:moveTo>
                    <a:pt x="646" y="0"/>
                  </a:moveTo>
                  <a:cubicBezTo>
                    <a:pt x="540" y="0"/>
                    <a:pt x="560" y="122"/>
                    <a:pt x="802" y="382"/>
                  </a:cubicBezTo>
                  <a:cubicBezTo>
                    <a:pt x="936" y="516"/>
                    <a:pt x="1619" y="1158"/>
                    <a:pt x="1498" y="2710"/>
                  </a:cubicBezTo>
                  <a:cubicBezTo>
                    <a:pt x="1361" y="4662"/>
                    <a:pt x="0" y="5563"/>
                    <a:pt x="194" y="5563"/>
                  </a:cubicBezTo>
                  <a:cubicBezTo>
                    <a:pt x="209" y="5563"/>
                    <a:pt x="233" y="5557"/>
                    <a:pt x="267" y="5547"/>
                  </a:cubicBezTo>
                  <a:cubicBezTo>
                    <a:pt x="735" y="5400"/>
                    <a:pt x="1659" y="4637"/>
                    <a:pt x="1873" y="2697"/>
                  </a:cubicBezTo>
                  <a:cubicBezTo>
                    <a:pt x="2033" y="1104"/>
                    <a:pt x="883" y="87"/>
                    <a:pt x="883" y="87"/>
                  </a:cubicBezTo>
                  <a:cubicBezTo>
                    <a:pt x="781" y="30"/>
                    <a:pt x="698" y="0"/>
                    <a:pt x="64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254095" y="-317262"/>
              <a:ext cx="220625" cy="219174"/>
            </a:xfrm>
            <a:custGeom>
              <a:avLst/>
              <a:gdLst/>
              <a:ahLst/>
              <a:cxnLst/>
              <a:rect l="l" t="t" r="r" b="b"/>
              <a:pathLst>
                <a:path w="4136" h="4295" extrusionOk="0">
                  <a:moveTo>
                    <a:pt x="643" y="1"/>
                  </a:moveTo>
                  <a:lnTo>
                    <a:pt x="643" y="1"/>
                  </a:lnTo>
                  <a:cubicBezTo>
                    <a:pt x="1" y="81"/>
                    <a:pt x="2784" y="1232"/>
                    <a:pt x="3052" y="1433"/>
                  </a:cubicBezTo>
                  <a:cubicBezTo>
                    <a:pt x="3761" y="1981"/>
                    <a:pt x="3494" y="2784"/>
                    <a:pt x="2972" y="3293"/>
                  </a:cubicBezTo>
                  <a:cubicBezTo>
                    <a:pt x="2556" y="3687"/>
                    <a:pt x="1766" y="4294"/>
                    <a:pt x="1970" y="4294"/>
                  </a:cubicBezTo>
                  <a:cubicBezTo>
                    <a:pt x="2022" y="4294"/>
                    <a:pt x="2139" y="4255"/>
                    <a:pt x="2343" y="4163"/>
                  </a:cubicBezTo>
                  <a:cubicBezTo>
                    <a:pt x="3360" y="3708"/>
                    <a:pt x="4136" y="2597"/>
                    <a:pt x="3654" y="1700"/>
                  </a:cubicBezTo>
                  <a:cubicBezTo>
                    <a:pt x="3159" y="790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019465" y="378481"/>
              <a:ext cx="229799" cy="210091"/>
            </a:xfrm>
            <a:custGeom>
              <a:avLst/>
              <a:gdLst/>
              <a:ahLst/>
              <a:cxnLst/>
              <a:rect l="l" t="t" r="r" b="b"/>
              <a:pathLst>
                <a:path w="4308" h="4117" extrusionOk="0">
                  <a:moveTo>
                    <a:pt x="650" y="1"/>
                  </a:moveTo>
                  <a:cubicBezTo>
                    <a:pt x="469" y="1"/>
                    <a:pt x="360" y="16"/>
                    <a:pt x="360" y="16"/>
                  </a:cubicBezTo>
                  <a:cubicBezTo>
                    <a:pt x="28" y="144"/>
                    <a:pt x="1" y="271"/>
                    <a:pt x="451" y="271"/>
                  </a:cubicBezTo>
                  <a:cubicBezTo>
                    <a:pt x="473" y="271"/>
                    <a:pt x="496" y="271"/>
                    <a:pt x="520" y="270"/>
                  </a:cubicBezTo>
                  <a:cubicBezTo>
                    <a:pt x="555" y="268"/>
                    <a:pt x="615" y="263"/>
                    <a:pt x="696" y="263"/>
                  </a:cubicBezTo>
                  <a:cubicBezTo>
                    <a:pt x="1057" y="263"/>
                    <a:pt x="1846" y="365"/>
                    <a:pt x="2742" y="1261"/>
                  </a:cubicBezTo>
                  <a:cubicBezTo>
                    <a:pt x="4077" y="2572"/>
                    <a:pt x="3947" y="4117"/>
                    <a:pt x="4035" y="4117"/>
                  </a:cubicBezTo>
                  <a:cubicBezTo>
                    <a:pt x="4045" y="4117"/>
                    <a:pt x="4059" y="4094"/>
                    <a:pt x="4080" y="4044"/>
                  </a:cubicBezTo>
                  <a:cubicBezTo>
                    <a:pt x="4281" y="3589"/>
                    <a:pt x="4307" y="2398"/>
                    <a:pt x="2969" y="966"/>
                  </a:cubicBezTo>
                  <a:cubicBezTo>
                    <a:pt x="2167" y="115"/>
                    <a:pt x="1143" y="1"/>
                    <a:pt x="65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818310" y="97509"/>
              <a:ext cx="218064" cy="67053"/>
            </a:xfrm>
            <a:custGeom>
              <a:avLst/>
              <a:gdLst/>
              <a:ahLst/>
              <a:cxnLst/>
              <a:rect l="l" t="t" r="r" b="b"/>
              <a:pathLst>
                <a:path w="4088" h="1314" extrusionOk="0">
                  <a:moveTo>
                    <a:pt x="3249" y="1"/>
                  </a:moveTo>
                  <a:cubicBezTo>
                    <a:pt x="3176" y="1"/>
                    <a:pt x="3100" y="7"/>
                    <a:pt x="3020" y="22"/>
                  </a:cubicBezTo>
                  <a:cubicBezTo>
                    <a:pt x="2445" y="143"/>
                    <a:pt x="90" y="1160"/>
                    <a:pt x="90" y="1160"/>
                  </a:cubicBezTo>
                  <a:cubicBezTo>
                    <a:pt x="1" y="1268"/>
                    <a:pt x="29" y="1313"/>
                    <a:pt x="135" y="1313"/>
                  </a:cubicBezTo>
                  <a:cubicBezTo>
                    <a:pt x="541" y="1313"/>
                    <a:pt x="2078" y="662"/>
                    <a:pt x="2565" y="397"/>
                  </a:cubicBezTo>
                  <a:cubicBezTo>
                    <a:pt x="2736" y="302"/>
                    <a:pt x="2931" y="270"/>
                    <a:pt x="3123" y="270"/>
                  </a:cubicBezTo>
                  <a:cubicBezTo>
                    <a:pt x="3532" y="270"/>
                    <a:pt x="3927" y="417"/>
                    <a:pt x="4045" y="417"/>
                  </a:cubicBezTo>
                  <a:cubicBezTo>
                    <a:pt x="4075" y="417"/>
                    <a:pt x="4087" y="407"/>
                    <a:pt x="4077" y="384"/>
                  </a:cubicBezTo>
                  <a:cubicBezTo>
                    <a:pt x="4020" y="257"/>
                    <a:pt x="3704" y="1"/>
                    <a:pt x="324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030187" y="125219"/>
              <a:ext cx="27045" cy="24494"/>
            </a:xfrm>
            <a:custGeom>
              <a:avLst/>
              <a:gdLst/>
              <a:ahLst/>
              <a:cxnLst/>
              <a:rect l="l" t="t" r="r" b="b"/>
              <a:pathLst>
                <a:path w="507" h="480" extrusionOk="0">
                  <a:moveTo>
                    <a:pt x="167" y="1"/>
                  </a:moveTo>
                  <a:cubicBezTo>
                    <a:pt x="1" y="1"/>
                    <a:pt x="267" y="480"/>
                    <a:pt x="380" y="480"/>
                  </a:cubicBezTo>
                  <a:cubicBezTo>
                    <a:pt x="394" y="480"/>
                    <a:pt x="405" y="472"/>
                    <a:pt x="413" y="456"/>
                  </a:cubicBezTo>
                  <a:cubicBezTo>
                    <a:pt x="507" y="296"/>
                    <a:pt x="226" y="15"/>
                    <a:pt x="226" y="15"/>
                  </a:cubicBezTo>
                  <a:cubicBezTo>
                    <a:pt x="202" y="5"/>
                    <a:pt x="182" y="1"/>
                    <a:pt x="16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7246" y="1430260"/>
              <a:ext cx="430314" cy="725494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85502" y="1504509"/>
              <a:ext cx="141358" cy="342973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70513" y="1861872"/>
              <a:ext cx="28592" cy="32047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58882" y="2295014"/>
              <a:ext cx="673182" cy="695335"/>
            </a:xfrm>
            <a:custGeom>
              <a:avLst/>
              <a:gdLst/>
              <a:ahLst/>
              <a:cxnLst/>
              <a:rect l="l" t="t" r="r" b="b"/>
              <a:pathLst>
                <a:path w="12620" h="13626" extrusionOk="0">
                  <a:moveTo>
                    <a:pt x="6486" y="3040"/>
                  </a:moveTo>
                  <a:cubicBezTo>
                    <a:pt x="6710" y="3040"/>
                    <a:pt x="6938" y="3081"/>
                    <a:pt x="7159" y="3166"/>
                  </a:cubicBezTo>
                  <a:cubicBezTo>
                    <a:pt x="8136" y="3527"/>
                    <a:pt x="8631" y="4624"/>
                    <a:pt x="8257" y="5601"/>
                  </a:cubicBezTo>
                  <a:cubicBezTo>
                    <a:pt x="7976" y="6361"/>
                    <a:pt x="7248" y="6830"/>
                    <a:pt x="6479" y="6830"/>
                  </a:cubicBezTo>
                  <a:cubicBezTo>
                    <a:pt x="6260" y="6830"/>
                    <a:pt x="6038" y="6792"/>
                    <a:pt x="5821" y="6712"/>
                  </a:cubicBezTo>
                  <a:cubicBezTo>
                    <a:pt x="4844" y="6337"/>
                    <a:pt x="4349" y="5240"/>
                    <a:pt x="4711" y="4263"/>
                  </a:cubicBezTo>
                  <a:cubicBezTo>
                    <a:pt x="5000" y="3508"/>
                    <a:pt x="5722" y="3040"/>
                    <a:pt x="6486" y="3040"/>
                  </a:cubicBezTo>
                  <a:close/>
                  <a:moveTo>
                    <a:pt x="6295" y="1"/>
                  </a:moveTo>
                  <a:cubicBezTo>
                    <a:pt x="4477" y="1"/>
                    <a:pt x="2620" y="894"/>
                    <a:pt x="1646" y="3366"/>
                  </a:cubicBezTo>
                  <a:cubicBezTo>
                    <a:pt x="0" y="7582"/>
                    <a:pt x="4349" y="9361"/>
                    <a:pt x="4349" y="9361"/>
                  </a:cubicBezTo>
                  <a:cubicBezTo>
                    <a:pt x="4349" y="9361"/>
                    <a:pt x="3640" y="9856"/>
                    <a:pt x="2422" y="10699"/>
                  </a:cubicBezTo>
                  <a:cubicBezTo>
                    <a:pt x="1205" y="11543"/>
                    <a:pt x="522" y="11931"/>
                    <a:pt x="1553" y="13015"/>
                  </a:cubicBezTo>
                  <a:cubicBezTo>
                    <a:pt x="1977" y="13458"/>
                    <a:pt x="2418" y="13625"/>
                    <a:pt x="2851" y="13625"/>
                  </a:cubicBezTo>
                  <a:cubicBezTo>
                    <a:pt x="3879" y="13625"/>
                    <a:pt x="4855" y="12683"/>
                    <a:pt x="5420" y="12279"/>
                  </a:cubicBezTo>
                  <a:cubicBezTo>
                    <a:pt x="6223" y="11690"/>
                    <a:pt x="7855" y="10873"/>
                    <a:pt x="10237" y="8679"/>
                  </a:cubicBezTo>
                  <a:cubicBezTo>
                    <a:pt x="12619" y="6484"/>
                    <a:pt x="11977" y="2657"/>
                    <a:pt x="9755" y="1092"/>
                  </a:cubicBezTo>
                  <a:cubicBezTo>
                    <a:pt x="8837" y="444"/>
                    <a:pt x="7576" y="1"/>
                    <a:pt x="6295" y="1"/>
                  </a:cubicBezTo>
                  <a:close/>
                </a:path>
              </a:pathLst>
            </a:custGeom>
            <a:solidFill>
              <a:srgbClr val="AC2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063022" y="2379775"/>
              <a:ext cx="102631" cy="336186"/>
            </a:xfrm>
            <a:custGeom>
              <a:avLst/>
              <a:gdLst/>
              <a:ahLst/>
              <a:cxnLst/>
              <a:rect l="l" t="t" r="r" b="b"/>
              <a:pathLst>
                <a:path w="1924" h="6588" extrusionOk="0">
                  <a:moveTo>
                    <a:pt x="326" y="1"/>
                  </a:moveTo>
                  <a:cubicBezTo>
                    <a:pt x="168" y="1"/>
                    <a:pt x="249" y="209"/>
                    <a:pt x="599" y="528"/>
                  </a:cubicBezTo>
                  <a:cubicBezTo>
                    <a:pt x="759" y="675"/>
                    <a:pt x="1455" y="1331"/>
                    <a:pt x="1469" y="3137"/>
                  </a:cubicBezTo>
                  <a:cubicBezTo>
                    <a:pt x="1481" y="5409"/>
                    <a:pt x="0" y="6588"/>
                    <a:pt x="193" y="6588"/>
                  </a:cubicBezTo>
                  <a:cubicBezTo>
                    <a:pt x="209" y="6588"/>
                    <a:pt x="236" y="6579"/>
                    <a:pt x="278" y="6563"/>
                  </a:cubicBezTo>
                  <a:cubicBezTo>
                    <a:pt x="826" y="6349"/>
                    <a:pt x="1924" y="5372"/>
                    <a:pt x="1883" y="3097"/>
                  </a:cubicBezTo>
                  <a:cubicBezTo>
                    <a:pt x="1857" y="822"/>
                    <a:pt x="532" y="59"/>
                    <a:pt x="532" y="59"/>
                  </a:cubicBezTo>
                  <a:cubicBezTo>
                    <a:pt x="442" y="19"/>
                    <a:pt x="373" y="1"/>
                    <a:pt x="32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945775" y="2322673"/>
              <a:ext cx="125302" cy="53786"/>
            </a:xfrm>
            <a:custGeom>
              <a:avLst/>
              <a:gdLst/>
              <a:ahLst/>
              <a:cxnLst/>
              <a:rect l="l" t="t" r="r" b="b"/>
              <a:pathLst>
                <a:path w="2349" h="1054" extrusionOk="0">
                  <a:moveTo>
                    <a:pt x="442" y="1"/>
                  </a:moveTo>
                  <a:lnTo>
                    <a:pt x="442" y="1"/>
                  </a:lnTo>
                  <a:cubicBezTo>
                    <a:pt x="0" y="108"/>
                    <a:pt x="656" y="322"/>
                    <a:pt x="1071" y="483"/>
                  </a:cubicBezTo>
                  <a:cubicBezTo>
                    <a:pt x="1531" y="657"/>
                    <a:pt x="2149" y="1054"/>
                    <a:pt x="2286" y="1054"/>
                  </a:cubicBezTo>
                  <a:cubicBezTo>
                    <a:pt x="2348" y="1054"/>
                    <a:pt x="2311" y="972"/>
                    <a:pt x="2114" y="750"/>
                  </a:cubicBezTo>
                  <a:cubicBezTo>
                    <a:pt x="1700" y="282"/>
                    <a:pt x="442" y="1"/>
                    <a:pt x="44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925398" y="2312773"/>
              <a:ext cx="30672" cy="16636"/>
            </a:xfrm>
            <a:custGeom>
              <a:avLst/>
              <a:gdLst/>
              <a:ahLst/>
              <a:cxnLst/>
              <a:rect l="l" t="t" r="r" b="b"/>
              <a:pathLst>
                <a:path w="575" h="326" extrusionOk="0">
                  <a:moveTo>
                    <a:pt x="204" y="1"/>
                  </a:moveTo>
                  <a:cubicBezTo>
                    <a:pt x="105" y="1"/>
                    <a:pt x="1" y="57"/>
                    <a:pt x="101" y="168"/>
                  </a:cubicBezTo>
                  <a:cubicBezTo>
                    <a:pt x="177" y="252"/>
                    <a:pt x="347" y="326"/>
                    <a:pt x="460" y="326"/>
                  </a:cubicBezTo>
                  <a:cubicBezTo>
                    <a:pt x="527" y="326"/>
                    <a:pt x="574" y="300"/>
                    <a:pt x="569" y="235"/>
                  </a:cubicBezTo>
                  <a:cubicBezTo>
                    <a:pt x="556" y="61"/>
                    <a:pt x="262" y="8"/>
                    <a:pt x="262" y="8"/>
                  </a:cubicBezTo>
                  <a:cubicBezTo>
                    <a:pt x="244" y="3"/>
                    <a:pt x="224" y="1"/>
                    <a:pt x="20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115067" y="-347319"/>
              <a:ext cx="688865" cy="754683"/>
            </a:xfrm>
            <a:custGeom>
              <a:avLst/>
              <a:gdLst/>
              <a:ahLst/>
              <a:cxnLst/>
              <a:rect l="l" t="t" r="r" b="b"/>
              <a:pathLst>
                <a:path w="12914" h="14789" extrusionOk="0">
                  <a:moveTo>
                    <a:pt x="7845" y="2457"/>
                  </a:moveTo>
                  <a:cubicBezTo>
                    <a:pt x="7893" y="2457"/>
                    <a:pt x="7941" y="2459"/>
                    <a:pt x="7989" y="2463"/>
                  </a:cubicBezTo>
                  <a:cubicBezTo>
                    <a:pt x="8886" y="2544"/>
                    <a:pt x="9528" y="3347"/>
                    <a:pt x="9448" y="4256"/>
                  </a:cubicBezTo>
                  <a:cubicBezTo>
                    <a:pt x="9359" y="5104"/>
                    <a:pt x="8649" y="5748"/>
                    <a:pt x="7825" y="5748"/>
                  </a:cubicBezTo>
                  <a:cubicBezTo>
                    <a:pt x="7777" y="5748"/>
                    <a:pt x="7730" y="5746"/>
                    <a:pt x="7681" y="5742"/>
                  </a:cubicBezTo>
                  <a:cubicBezTo>
                    <a:pt x="6798" y="5648"/>
                    <a:pt x="6156" y="4859"/>
                    <a:pt x="6236" y="3949"/>
                  </a:cubicBezTo>
                  <a:cubicBezTo>
                    <a:pt x="6312" y="3101"/>
                    <a:pt x="7022" y="2457"/>
                    <a:pt x="7845" y="2457"/>
                  </a:cubicBezTo>
                  <a:close/>
                  <a:moveTo>
                    <a:pt x="7230" y="9000"/>
                  </a:moveTo>
                  <a:cubicBezTo>
                    <a:pt x="7277" y="9000"/>
                    <a:pt x="7325" y="9003"/>
                    <a:pt x="7373" y="9007"/>
                  </a:cubicBezTo>
                  <a:cubicBezTo>
                    <a:pt x="8257" y="9087"/>
                    <a:pt x="8912" y="9890"/>
                    <a:pt x="8819" y="10800"/>
                  </a:cubicBezTo>
                  <a:cubicBezTo>
                    <a:pt x="8743" y="11648"/>
                    <a:pt x="8033" y="12292"/>
                    <a:pt x="7209" y="12292"/>
                  </a:cubicBezTo>
                  <a:cubicBezTo>
                    <a:pt x="7162" y="12292"/>
                    <a:pt x="7114" y="12290"/>
                    <a:pt x="7066" y="12285"/>
                  </a:cubicBezTo>
                  <a:cubicBezTo>
                    <a:pt x="6183" y="12192"/>
                    <a:pt x="5527" y="11402"/>
                    <a:pt x="5621" y="10492"/>
                  </a:cubicBezTo>
                  <a:cubicBezTo>
                    <a:pt x="5696" y="9645"/>
                    <a:pt x="6406" y="9000"/>
                    <a:pt x="7230" y="9000"/>
                  </a:cubicBezTo>
                  <a:close/>
                  <a:moveTo>
                    <a:pt x="7595" y="1"/>
                  </a:moveTo>
                  <a:cubicBezTo>
                    <a:pt x="5822" y="1"/>
                    <a:pt x="4193" y="596"/>
                    <a:pt x="3372" y="2838"/>
                  </a:cubicBezTo>
                  <a:cubicBezTo>
                    <a:pt x="2436" y="5434"/>
                    <a:pt x="4537" y="6826"/>
                    <a:pt x="4537" y="6826"/>
                  </a:cubicBezTo>
                  <a:cubicBezTo>
                    <a:pt x="0" y="8980"/>
                    <a:pt x="2449" y="14734"/>
                    <a:pt x="6825" y="14788"/>
                  </a:cubicBezTo>
                  <a:cubicBezTo>
                    <a:pt x="6879" y="14788"/>
                    <a:pt x="6933" y="14789"/>
                    <a:pt x="6986" y="14789"/>
                  </a:cubicBezTo>
                  <a:cubicBezTo>
                    <a:pt x="10352" y="14789"/>
                    <a:pt x="12285" y="13543"/>
                    <a:pt x="12338" y="10987"/>
                  </a:cubicBezTo>
                  <a:cubicBezTo>
                    <a:pt x="12392" y="8405"/>
                    <a:pt x="10491" y="7548"/>
                    <a:pt x="10491" y="7548"/>
                  </a:cubicBezTo>
                  <a:cubicBezTo>
                    <a:pt x="10491" y="7548"/>
                    <a:pt x="12030" y="7040"/>
                    <a:pt x="12472" y="4283"/>
                  </a:cubicBezTo>
                  <a:cubicBezTo>
                    <a:pt x="12913" y="1513"/>
                    <a:pt x="10532" y="242"/>
                    <a:pt x="8444" y="41"/>
                  </a:cubicBezTo>
                  <a:cubicBezTo>
                    <a:pt x="8159" y="16"/>
                    <a:pt x="7876" y="1"/>
                    <a:pt x="7595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605818" y="-318895"/>
              <a:ext cx="171336" cy="250455"/>
            </a:xfrm>
            <a:custGeom>
              <a:avLst/>
              <a:gdLst/>
              <a:ahLst/>
              <a:cxnLst/>
              <a:rect l="l" t="t" r="r" b="b"/>
              <a:pathLst>
                <a:path w="3212" h="4908" extrusionOk="0">
                  <a:moveTo>
                    <a:pt x="219" y="1"/>
                  </a:moveTo>
                  <a:cubicBezTo>
                    <a:pt x="0" y="1"/>
                    <a:pt x="121" y="165"/>
                    <a:pt x="582" y="367"/>
                  </a:cubicBezTo>
                  <a:cubicBezTo>
                    <a:pt x="783" y="461"/>
                    <a:pt x="1626" y="849"/>
                    <a:pt x="2215" y="2214"/>
                  </a:cubicBezTo>
                  <a:cubicBezTo>
                    <a:pt x="3018" y="4061"/>
                    <a:pt x="1840" y="4810"/>
                    <a:pt x="2322" y="4904"/>
                  </a:cubicBezTo>
                  <a:cubicBezTo>
                    <a:pt x="2334" y="4906"/>
                    <a:pt x="2346" y="4907"/>
                    <a:pt x="2359" y="4907"/>
                  </a:cubicBezTo>
                  <a:cubicBezTo>
                    <a:pt x="2753" y="4907"/>
                    <a:pt x="3212" y="3675"/>
                    <a:pt x="2576" y="2054"/>
                  </a:cubicBezTo>
                  <a:cubicBezTo>
                    <a:pt x="1880" y="314"/>
                    <a:pt x="381" y="20"/>
                    <a:pt x="381" y="20"/>
                  </a:cubicBezTo>
                  <a:cubicBezTo>
                    <a:pt x="315" y="7"/>
                    <a:pt x="261" y="1"/>
                    <a:pt x="21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55426" y="56941"/>
              <a:ext cx="107112" cy="272959"/>
            </a:xfrm>
            <a:custGeom>
              <a:avLst/>
              <a:gdLst/>
              <a:ahLst/>
              <a:cxnLst/>
              <a:rect l="l" t="t" r="r" b="b"/>
              <a:pathLst>
                <a:path w="2008" h="5349" extrusionOk="0">
                  <a:moveTo>
                    <a:pt x="109" y="0"/>
                  </a:moveTo>
                  <a:cubicBezTo>
                    <a:pt x="1" y="0"/>
                    <a:pt x="99" y="179"/>
                    <a:pt x="428" y="469"/>
                  </a:cubicBezTo>
                  <a:cubicBezTo>
                    <a:pt x="589" y="617"/>
                    <a:pt x="1271" y="1245"/>
                    <a:pt x="1419" y="2717"/>
                  </a:cubicBezTo>
                  <a:cubicBezTo>
                    <a:pt x="1608" y="4610"/>
                    <a:pt x="275" y="5348"/>
                    <a:pt x="525" y="5348"/>
                  </a:cubicBezTo>
                  <a:cubicBezTo>
                    <a:pt x="540" y="5348"/>
                    <a:pt x="561" y="5346"/>
                    <a:pt x="589" y="5340"/>
                  </a:cubicBezTo>
                  <a:cubicBezTo>
                    <a:pt x="1071" y="5233"/>
                    <a:pt x="2007" y="4604"/>
                    <a:pt x="1807" y="2744"/>
                  </a:cubicBezTo>
                  <a:cubicBezTo>
                    <a:pt x="1606" y="884"/>
                    <a:pt x="321" y="81"/>
                    <a:pt x="321" y="81"/>
                  </a:cubicBezTo>
                  <a:cubicBezTo>
                    <a:pt x="222" y="26"/>
                    <a:pt x="151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697513" y="-62265"/>
              <a:ext cx="40754" cy="31077"/>
            </a:xfrm>
            <a:custGeom>
              <a:avLst/>
              <a:gdLst/>
              <a:ahLst/>
              <a:cxnLst/>
              <a:rect l="l" t="t" r="r" b="b"/>
              <a:pathLst>
                <a:path w="764" h="609" extrusionOk="0">
                  <a:moveTo>
                    <a:pt x="692" y="1"/>
                  </a:moveTo>
                  <a:cubicBezTo>
                    <a:pt x="574" y="1"/>
                    <a:pt x="349" y="102"/>
                    <a:pt x="349" y="102"/>
                  </a:cubicBezTo>
                  <a:cubicBezTo>
                    <a:pt x="295" y="129"/>
                    <a:pt x="1" y="504"/>
                    <a:pt x="295" y="597"/>
                  </a:cubicBezTo>
                  <a:cubicBezTo>
                    <a:pt x="320" y="605"/>
                    <a:pt x="343" y="609"/>
                    <a:pt x="366" y="609"/>
                  </a:cubicBezTo>
                  <a:cubicBezTo>
                    <a:pt x="617" y="609"/>
                    <a:pt x="763" y="171"/>
                    <a:pt x="763" y="49"/>
                  </a:cubicBezTo>
                  <a:cubicBezTo>
                    <a:pt x="763" y="14"/>
                    <a:pt x="735" y="1"/>
                    <a:pt x="69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144492" y="750030"/>
              <a:ext cx="836890" cy="548930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rgbClr val="757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34327" y="1019366"/>
              <a:ext cx="232360" cy="184933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8203" y="1151126"/>
              <a:ext cx="273700" cy="131147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91973" y="1171997"/>
              <a:ext cx="42034" cy="25311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528222" y="216358"/>
              <a:ext cx="690305" cy="740496"/>
            </a:xfrm>
            <a:custGeom>
              <a:avLst/>
              <a:gdLst/>
              <a:ahLst/>
              <a:cxnLst/>
              <a:rect l="l" t="t" r="r" b="b"/>
              <a:pathLst>
                <a:path w="12941" h="14511" extrusionOk="0">
                  <a:moveTo>
                    <a:pt x="5839" y="4002"/>
                  </a:moveTo>
                  <a:cubicBezTo>
                    <a:pt x="6947" y="4002"/>
                    <a:pt x="7971" y="5126"/>
                    <a:pt x="8458" y="6619"/>
                  </a:cubicBezTo>
                  <a:cubicBezTo>
                    <a:pt x="9087" y="8506"/>
                    <a:pt x="8792" y="10111"/>
                    <a:pt x="7039" y="10593"/>
                  </a:cubicBezTo>
                  <a:cubicBezTo>
                    <a:pt x="6870" y="10640"/>
                    <a:pt x="6703" y="10662"/>
                    <a:pt x="6539" y="10662"/>
                  </a:cubicBezTo>
                  <a:cubicBezTo>
                    <a:pt x="5011" y="10662"/>
                    <a:pt x="3787" y="8737"/>
                    <a:pt x="3654" y="6900"/>
                  </a:cubicBezTo>
                  <a:cubicBezTo>
                    <a:pt x="3493" y="4866"/>
                    <a:pt x="4952" y="4250"/>
                    <a:pt x="4952" y="4250"/>
                  </a:cubicBezTo>
                  <a:cubicBezTo>
                    <a:pt x="5248" y="4080"/>
                    <a:pt x="5546" y="4002"/>
                    <a:pt x="5839" y="4002"/>
                  </a:cubicBezTo>
                  <a:close/>
                  <a:moveTo>
                    <a:pt x="5695" y="1"/>
                  </a:moveTo>
                  <a:cubicBezTo>
                    <a:pt x="4967" y="1"/>
                    <a:pt x="4217" y="192"/>
                    <a:pt x="3466" y="610"/>
                  </a:cubicBezTo>
                  <a:cubicBezTo>
                    <a:pt x="3466" y="610"/>
                    <a:pt x="0" y="2029"/>
                    <a:pt x="241" y="6472"/>
                  </a:cubicBezTo>
                  <a:cubicBezTo>
                    <a:pt x="456" y="10438"/>
                    <a:pt x="3156" y="14510"/>
                    <a:pt x="6694" y="14510"/>
                  </a:cubicBezTo>
                  <a:cubicBezTo>
                    <a:pt x="7119" y="14510"/>
                    <a:pt x="7556" y="14451"/>
                    <a:pt x="8003" y="14327"/>
                  </a:cubicBezTo>
                  <a:cubicBezTo>
                    <a:pt x="12164" y="13162"/>
                    <a:pt x="12940" y="9643"/>
                    <a:pt x="11589" y="5548"/>
                  </a:cubicBezTo>
                  <a:cubicBezTo>
                    <a:pt x="10537" y="2361"/>
                    <a:pt x="8253" y="1"/>
                    <a:pt x="5695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765970" y="250089"/>
              <a:ext cx="333337" cy="198864"/>
            </a:xfrm>
            <a:custGeom>
              <a:avLst/>
              <a:gdLst/>
              <a:ahLst/>
              <a:cxnLst/>
              <a:rect l="l" t="t" r="r" b="b"/>
              <a:pathLst>
                <a:path w="6249" h="3897" extrusionOk="0">
                  <a:moveTo>
                    <a:pt x="1603" y="0"/>
                  </a:moveTo>
                  <a:cubicBezTo>
                    <a:pt x="834" y="0"/>
                    <a:pt x="334" y="230"/>
                    <a:pt x="334" y="230"/>
                  </a:cubicBezTo>
                  <a:cubicBezTo>
                    <a:pt x="0" y="393"/>
                    <a:pt x="6" y="500"/>
                    <a:pt x="299" y="500"/>
                  </a:cubicBezTo>
                  <a:cubicBezTo>
                    <a:pt x="417" y="500"/>
                    <a:pt x="582" y="483"/>
                    <a:pt x="789" y="445"/>
                  </a:cubicBezTo>
                  <a:cubicBezTo>
                    <a:pt x="878" y="426"/>
                    <a:pt x="1071" y="388"/>
                    <a:pt x="1352" y="388"/>
                  </a:cubicBezTo>
                  <a:cubicBezTo>
                    <a:pt x="1879" y="388"/>
                    <a:pt x="2712" y="522"/>
                    <a:pt x="3733" y="1167"/>
                  </a:cubicBezTo>
                  <a:cubicBezTo>
                    <a:pt x="5710" y="2411"/>
                    <a:pt x="5330" y="3897"/>
                    <a:pt x="5696" y="3897"/>
                  </a:cubicBezTo>
                  <a:cubicBezTo>
                    <a:pt x="5724" y="3897"/>
                    <a:pt x="5756" y="3888"/>
                    <a:pt x="5794" y="3870"/>
                  </a:cubicBezTo>
                  <a:cubicBezTo>
                    <a:pt x="6249" y="3670"/>
                    <a:pt x="5834" y="1997"/>
                    <a:pt x="3960" y="752"/>
                  </a:cubicBezTo>
                  <a:cubicBezTo>
                    <a:pt x="3077" y="161"/>
                    <a:pt x="2246" y="0"/>
                    <a:pt x="16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091786" y="471508"/>
              <a:ext cx="32539" cy="36946"/>
            </a:xfrm>
            <a:custGeom>
              <a:avLst/>
              <a:gdLst/>
              <a:ahLst/>
              <a:cxnLst/>
              <a:rect l="l" t="t" r="r" b="b"/>
              <a:pathLst>
                <a:path w="610" h="724" extrusionOk="0">
                  <a:moveTo>
                    <a:pt x="462" y="0"/>
                  </a:moveTo>
                  <a:cubicBezTo>
                    <a:pt x="362" y="0"/>
                    <a:pt x="141" y="240"/>
                    <a:pt x="141" y="240"/>
                  </a:cubicBezTo>
                  <a:cubicBezTo>
                    <a:pt x="115" y="279"/>
                    <a:pt x="0" y="723"/>
                    <a:pt x="277" y="723"/>
                  </a:cubicBezTo>
                  <a:cubicBezTo>
                    <a:pt x="285" y="723"/>
                    <a:pt x="293" y="723"/>
                    <a:pt x="301" y="722"/>
                  </a:cubicBezTo>
                  <a:cubicBezTo>
                    <a:pt x="609" y="682"/>
                    <a:pt x="556" y="147"/>
                    <a:pt x="502" y="26"/>
                  </a:cubicBezTo>
                  <a:cubicBezTo>
                    <a:pt x="494" y="8"/>
                    <a:pt x="480" y="0"/>
                    <a:pt x="4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267988" y="54695"/>
              <a:ext cx="501900" cy="410894"/>
            </a:xfrm>
            <a:custGeom>
              <a:avLst/>
              <a:gdLst/>
              <a:ahLst/>
              <a:cxnLst/>
              <a:rect l="l" t="t" r="r" b="b"/>
              <a:pathLst>
                <a:path w="9409" h="8052" extrusionOk="0">
                  <a:moveTo>
                    <a:pt x="4774" y="0"/>
                  </a:moveTo>
                  <a:cubicBezTo>
                    <a:pt x="4137" y="0"/>
                    <a:pt x="3436" y="338"/>
                    <a:pt x="3502" y="901"/>
                  </a:cubicBezTo>
                  <a:cubicBezTo>
                    <a:pt x="3529" y="1089"/>
                    <a:pt x="3516" y="1905"/>
                    <a:pt x="3476" y="2909"/>
                  </a:cubicBezTo>
                  <a:lnTo>
                    <a:pt x="1388" y="2909"/>
                  </a:lnTo>
                  <a:cubicBezTo>
                    <a:pt x="1" y="3175"/>
                    <a:pt x="422" y="5157"/>
                    <a:pt x="1060" y="5157"/>
                  </a:cubicBezTo>
                  <a:cubicBezTo>
                    <a:pt x="1063" y="5157"/>
                    <a:pt x="1065" y="5157"/>
                    <a:pt x="1067" y="5157"/>
                  </a:cubicBezTo>
                  <a:cubicBezTo>
                    <a:pt x="1115" y="5154"/>
                    <a:pt x="1189" y="5153"/>
                    <a:pt x="1285" y="5153"/>
                  </a:cubicBezTo>
                  <a:cubicBezTo>
                    <a:pt x="1691" y="5153"/>
                    <a:pt x="2488" y="5173"/>
                    <a:pt x="3409" y="5183"/>
                  </a:cubicBezTo>
                  <a:cubicBezTo>
                    <a:pt x="3395" y="5893"/>
                    <a:pt x="3382" y="6575"/>
                    <a:pt x="3382" y="7084"/>
                  </a:cubicBezTo>
                  <a:cubicBezTo>
                    <a:pt x="3382" y="7775"/>
                    <a:pt x="4032" y="8052"/>
                    <a:pt x="4630" y="8052"/>
                  </a:cubicBezTo>
                  <a:cubicBezTo>
                    <a:pt x="5061" y="8052"/>
                    <a:pt x="5464" y="7908"/>
                    <a:pt x="5576" y="7672"/>
                  </a:cubicBezTo>
                  <a:cubicBezTo>
                    <a:pt x="5670" y="7472"/>
                    <a:pt x="5724" y="6441"/>
                    <a:pt x="5737" y="5237"/>
                  </a:cubicBezTo>
                  <a:cubicBezTo>
                    <a:pt x="6513" y="5264"/>
                    <a:pt x="7236" y="5277"/>
                    <a:pt x="7758" y="5277"/>
                  </a:cubicBezTo>
                  <a:cubicBezTo>
                    <a:pt x="7773" y="5278"/>
                    <a:pt x="7787" y="5278"/>
                    <a:pt x="7802" y="5278"/>
                  </a:cubicBezTo>
                  <a:cubicBezTo>
                    <a:pt x="9408" y="5278"/>
                    <a:pt x="8930" y="3108"/>
                    <a:pt x="8333" y="3002"/>
                  </a:cubicBezTo>
                  <a:cubicBezTo>
                    <a:pt x="8092" y="2962"/>
                    <a:pt x="7008" y="2935"/>
                    <a:pt x="5764" y="2922"/>
                  </a:cubicBezTo>
                  <a:cubicBezTo>
                    <a:pt x="5764" y="1691"/>
                    <a:pt x="5750" y="714"/>
                    <a:pt x="5750" y="714"/>
                  </a:cubicBezTo>
                  <a:cubicBezTo>
                    <a:pt x="5756" y="219"/>
                    <a:pt x="5286" y="0"/>
                    <a:pt x="4774" y="0"/>
                  </a:cubicBezTo>
                  <a:close/>
                </a:path>
              </a:pathLst>
            </a:custGeom>
            <a:solidFill>
              <a:srgbClr val="EF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544782" y="81180"/>
              <a:ext cx="22831" cy="103642"/>
            </a:xfrm>
            <a:custGeom>
              <a:avLst/>
              <a:gdLst/>
              <a:ahLst/>
              <a:cxnLst/>
              <a:rect l="l" t="t" r="r" b="b"/>
              <a:pathLst>
                <a:path w="428" h="2031" extrusionOk="0">
                  <a:moveTo>
                    <a:pt x="190" y="1"/>
                  </a:moveTo>
                  <a:cubicBezTo>
                    <a:pt x="108" y="1"/>
                    <a:pt x="85" y="284"/>
                    <a:pt x="53" y="677"/>
                  </a:cubicBezTo>
                  <a:cubicBezTo>
                    <a:pt x="1" y="1145"/>
                    <a:pt x="113" y="2031"/>
                    <a:pt x="255" y="2031"/>
                  </a:cubicBezTo>
                  <a:cubicBezTo>
                    <a:pt x="259" y="2031"/>
                    <a:pt x="263" y="2030"/>
                    <a:pt x="267" y="2028"/>
                  </a:cubicBezTo>
                  <a:cubicBezTo>
                    <a:pt x="428" y="1975"/>
                    <a:pt x="267" y="61"/>
                    <a:pt x="267" y="61"/>
                  </a:cubicBezTo>
                  <a:cubicBezTo>
                    <a:pt x="237" y="20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539341" y="67759"/>
              <a:ext cx="15416" cy="13217"/>
            </a:xfrm>
            <a:custGeom>
              <a:avLst/>
              <a:gdLst/>
              <a:ahLst/>
              <a:cxnLst/>
              <a:rect l="l" t="t" r="r" b="b"/>
              <a:pathLst>
                <a:path w="289" h="259" extrusionOk="0">
                  <a:moveTo>
                    <a:pt x="183" y="0"/>
                  </a:moveTo>
                  <a:cubicBezTo>
                    <a:pt x="44" y="0"/>
                    <a:pt x="1" y="259"/>
                    <a:pt x="66" y="259"/>
                  </a:cubicBezTo>
                  <a:cubicBezTo>
                    <a:pt x="69" y="259"/>
                    <a:pt x="72" y="258"/>
                    <a:pt x="75" y="257"/>
                  </a:cubicBezTo>
                  <a:cubicBezTo>
                    <a:pt x="182" y="244"/>
                    <a:pt x="289" y="43"/>
                    <a:pt x="289" y="43"/>
                  </a:cubicBezTo>
                  <a:cubicBezTo>
                    <a:pt x="249" y="13"/>
                    <a:pt x="214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065031" y="528050"/>
              <a:ext cx="447224" cy="180544"/>
            </a:xfrm>
            <a:custGeom>
              <a:avLst/>
              <a:gdLst/>
              <a:ahLst/>
              <a:cxnLst/>
              <a:rect l="l" t="t" r="r" b="b"/>
              <a:pathLst>
                <a:path w="8384" h="3538" extrusionOk="0">
                  <a:moveTo>
                    <a:pt x="1759" y="1"/>
                  </a:moveTo>
                  <a:cubicBezTo>
                    <a:pt x="0" y="1"/>
                    <a:pt x="361" y="1959"/>
                    <a:pt x="1072" y="2130"/>
                  </a:cubicBezTo>
                  <a:cubicBezTo>
                    <a:pt x="1527" y="2224"/>
                    <a:pt x="4725" y="3227"/>
                    <a:pt x="6545" y="3508"/>
                  </a:cubicBezTo>
                  <a:cubicBezTo>
                    <a:pt x="6673" y="3528"/>
                    <a:pt x="6792" y="3537"/>
                    <a:pt x="6902" y="3537"/>
                  </a:cubicBezTo>
                  <a:cubicBezTo>
                    <a:pt x="8358" y="3537"/>
                    <a:pt x="8384" y="1929"/>
                    <a:pt x="7923" y="1568"/>
                  </a:cubicBezTo>
                  <a:cubicBezTo>
                    <a:pt x="7442" y="1193"/>
                    <a:pt x="1848" y="2"/>
                    <a:pt x="1848" y="2"/>
                  </a:cubicBezTo>
                  <a:cubicBezTo>
                    <a:pt x="1818" y="1"/>
                    <a:pt x="1788" y="1"/>
                    <a:pt x="1759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202868" y="554789"/>
              <a:ext cx="237481" cy="50111"/>
            </a:xfrm>
            <a:custGeom>
              <a:avLst/>
              <a:gdLst/>
              <a:ahLst/>
              <a:cxnLst/>
              <a:rect l="l" t="t" r="r" b="b"/>
              <a:pathLst>
                <a:path w="4452" h="982" extrusionOk="0">
                  <a:moveTo>
                    <a:pt x="750" y="0"/>
                  </a:moveTo>
                  <a:cubicBezTo>
                    <a:pt x="0" y="0"/>
                    <a:pt x="843" y="228"/>
                    <a:pt x="2021" y="535"/>
                  </a:cubicBezTo>
                  <a:cubicBezTo>
                    <a:pt x="2943" y="779"/>
                    <a:pt x="3950" y="981"/>
                    <a:pt x="4308" y="981"/>
                  </a:cubicBezTo>
                  <a:cubicBezTo>
                    <a:pt x="4402" y="981"/>
                    <a:pt x="4451" y="967"/>
                    <a:pt x="4443" y="937"/>
                  </a:cubicBezTo>
                  <a:cubicBezTo>
                    <a:pt x="4403" y="790"/>
                    <a:pt x="750" y="0"/>
                    <a:pt x="75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444670" y="606432"/>
              <a:ext cx="36593" cy="11227"/>
            </a:xfrm>
            <a:custGeom>
              <a:avLst/>
              <a:gdLst/>
              <a:ahLst/>
              <a:cxnLst/>
              <a:rect l="l" t="t" r="r" b="b"/>
              <a:pathLst>
                <a:path w="686" h="220" extrusionOk="0">
                  <a:moveTo>
                    <a:pt x="235" y="1"/>
                  </a:moveTo>
                  <a:cubicBezTo>
                    <a:pt x="129" y="1"/>
                    <a:pt x="1" y="10"/>
                    <a:pt x="17" y="59"/>
                  </a:cubicBezTo>
                  <a:cubicBezTo>
                    <a:pt x="39" y="125"/>
                    <a:pt x="428" y="219"/>
                    <a:pt x="584" y="219"/>
                  </a:cubicBezTo>
                  <a:cubicBezTo>
                    <a:pt x="617" y="219"/>
                    <a:pt x="639" y="215"/>
                    <a:pt x="646" y="206"/>
                  </a:cubicBezTo>
                  <a:cubicBezTo>
                    <a:pt x="686" y="152"/>
                    <a:pt x="512" y="19"/>
                    <a:pt x="365" y="5"/>
                  </a:cubicBezTo>
                  <a:cubicBezTo>
                    <a:pt x="365" y="5"/>
                    <a:pt x="305" y="1"/>
                    <a:pt x="23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7914" y="2128708"/>
              <a:ext cx="1079385" cy="821430"/>
            </a:xfrm>
            <a:custGeom>
              <a:avLst/>
              <a:gdLst/>
              <a:ahLst/>
              <a:cxnLst/>
              <a:rect l="l" t="t" r="r" b="b"/>
              <a:pathLst>
                <a:path w="20235" h="16097" extrusionOk="0">
                  <a:moveTo>
                    <a:pt x="18877" y="0"/>
                  </a:moveTo>
                  <a:cubicBezTo>
                    <a:pt x="18808" y="0"/>
                    <a:pt x="18738" y="2"/>
                    <a:pt x="18669" y="2"/>
                  </a:cubicBezTo>
                  <a:cubicBezTo>
                    <a:pt x="18667" y="2"/>
                    <a:pt x="18666" y="2"/>
                    <a:pt x="18665" y="2"/>
                  </a:cubicBezTo>
                  <a:cubicBezTo>
                    <a:pt x="18078" y="2"/>
                    <a:pt x="6062" y="2879"/>
                    <a:pt x="5608" y="3026"/>
                  </a:cubicBezTo>
                  <a:cubicBezTo>
                    <a:pt x="4952" y="3253"/>
                    <a:pt x="5555" y="5729"/>
                    <a:pt x="6478" y="11389"/>
                  </a:cubicBezTo>
                  <a:cubicBezTo>
                    <a:pt x="6481" y="11407"/>
                    <a:pt x="6476" y="11415"/>
                    <a:pt x="6465" y="11415"/>
                  </a:cubicBezTo>
                  <a:cubicBezTo>
                    <a:pt x="6274" y="11415"/>
                    <a:pt x="4113" y="8967"/>
                    <a:pt x="3573" y="8967"/>
                  </a:cubicBezTo>
                  <a:cubicBezTo>
                    <a:pt x="3569" y="8967"/>
                    <a:pt x="3565" y="8967"/>
                    <a:pt x="3561" y="8967"/>
                  </a:cubicBezTo>
                  <a:cubicBezTo>
                    <a:pt x="3012" y="9007"/>
                    <a:pt x="697" y="12272"/>
                    <a:pt x="657" y="12353"/>
                  </a:cubicBezTo>
                  <a:cubicBezTo>
                    <a:pt x="1" y="13774"/>
                    <a:pt x="909" y="14204"/>
                    <a:pt x="1394" y="14204"/>
                  </a:cubicBezTo>
                  <a:cubicBezTo>
                    <a:pt x="1502" y="14204"/>
                    <a:pt x="1590" y="14183"/>
                    <a:pt x="1634" y="14146"/>
                  </a:cubicBezTo>
                  <a:cubicBezTo>
                    <a:pt x="1848" y="13972"/>
                    <a:pt x="3909" y="11751"/>
                    <a:pt x="3909" y="11751"/>
                  </a:cubicBezTo>
                  <a:cubicBezTo>
                    <a:pt x="3909" y="11751"/>
                    <a:pt x="7615" y="16006"/>
                    <a:pt x="8338" y="16086"/>
                  </a:cubicBezTo>
                  <a:cubicBezTo>
                    <a:pt x="8390" y="16093"/>
                    <a:pt x="8440" y="16096"/>
                    <a:pt x="8488" y="16096"/>
                  </a:cubicBezTo>
                  <a:cubicBezTo>
                    <a:pt x="9101" y="16096"/>
                    <a:pt x="9340" y="15547"/>
                    <a:pt x="9154" y="14641"/>
                  </a:cubicBezTo>
                  <a:cubicBezTo>
                    <a:pt x="9074" y="14280"/>
                    <a:pt x="7575" y="4779"/>
                    <a:pt x="7575" y="4779"/>
                  </a:cubicBezTo>
                  <a:cubicBezTo>
                    <a:pt x="7575" y="4779"/>
                    <a:pt x="17879" y="2437"/>
                    <a:pt x="18695" y="2250"/>
                  </a:cubicBezTo>
                  <a:cubicBezTo>
                    <a:pt x="19498" y="2076"/>
                    <a:pt x="20234" y="1728"/>
                    <a:pt x="19993" y="831"/>
                  </a:cubicBezTo>
                  <a:cubicBezTo>
                    <a:pt x="19784" y="51"/>
                    <a:pt x="19341" y="0"/>
                    <a:pt x="18877" y="0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09807" y="2161214"/>
              <a:ext cx="402949" cy="80474"/>
            </a:xfrm>
            <a:custGeom>
              <a:avLst/>
              <a:gdLst/>
              <a:ahLst/>
              <a:cxnLst/>
              <a:rect l="l" t="t" r="r" b="b"/>
              <a:pathLst>
                <a:path w="7554" h="1577" extrusionOk="0">
                  <a:moveTo>
                    <a:pt x="7127" y="0"/>
                  </a:moveTo>
                  <a:cubicBezTo>
                    <a:pt x="6313" y="0"/>
                    <a:pt x="171" y="1452"/>
                    <a:pt x="171" y="1452"/>
                  </a:cubicBezTo>
                  <a:cubicBezTo>
                    <a:pt x="1" y="1539"/>
                    <a:pt x="20" y="1577"/>
                    <a:pt x="177" y="1577"/>
                  </a:cubicBezTo>
                  <a:cubicBezTo>
                    <a:pt x="1161" y="1577"/>
                    <a:pt x="7554" y="111"/>
                    <a:pt x="7196" y="7"/>
                  </a:cubicBezTo>
                  <a:cubicBezTo>
                    <a:pt x="7181" y="2"/>
                    <a:pt x="7158" y="0"/>
                    <a:pt x="712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902408" y="2148711"/>
              <a:ext cx="56223" cy="13931"/>
            </a:xfrm>
            <a:custGeom>
              <a:avLst/>
              <a:gdLst/>
              <a:ahLst/>
              <a:cxnLst/>
              <a:rect l="l" t="t" r="r" b="b"/>
              <a:pathLst>
                <a:path w="1054" h="273" extrusionOk="0">
                  <a:moveTo>
                    <a:pt x="688" y="0"/>
                  </a:moveTo>
                  <a:cubicBezTo>
                    <a:pt x="386" y="0"/>
                    <a:pt x="37" y="198"/>
                    <a:pt x="37" y="198"/>
                  </a:cubicBezTo>
                  <a:cubicBezTo>
                    <a:pt x="0" y="252"/>
                    <a:pt x="50" y="273"/>
                    <a:pt x="140" y="273"/>
                  </a:cubicBezTo>
                  <a:cubicBezTo>
                    <a:pt x="412" y="273"/>
                    <a:pt x="1054" y="85"/>
                    <a:pt x="853" y="24"/>
                  </a:cubicBezTo>
                  <a:cubicBezTo>
                    <a:pt x="802" y="7"/>
                    <a:pt x="746" y="0"/>
                    <a:pt x="6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035082" y="-303178"/>
              <a:ext cx="1291955" cy="660175"/>
            </a:xfrm>
            <a:custGeom>
              <a:avLst/>
              <a:gdLst/>
              <a:ahLst/>
              <a:cxnLst/>
              <a:rect l="l" t="t" r="r" b="b"/>
              <a:pathLst>
                <a:path w="24220" h="12937" extrusionOk="0">
                  <a:moveTo>
                    <a:pt x="10291" y="1"/>
                  </a:moveTo>
                  <a:cubicBezTo>
                    <a:pt x="9626" y="1"/>
                    <a:pt x="8942" y="2473"/>
                    <a:pt x="7065" y="7740"/>
                  </a:cubicBezTo>
                  <a:cubicBezTo>
                    <a:pt x="7060" y="7753"/>
                    <a:pt x="7055" y="7759"/>
                    <a:pt x="7048" y="7759"/>
                  </a:cubicBezTo>
                  <a:cubicBezTo>
                    <a:pt x="6894" y="7759"/>
                    <a:pt x="6148" y="4439"/>
                    <a:pt x="5673" y="4208"/>
                  </a:cubicBezTo>
                  <a:cubicBezTo>
                    <a:pt x="5643" y="4194"/>
                    <a:pt x="5601" y="4187"/>
                    <a:pt x="5549" y="4187"/>
                  </a:cubicBezTo>
                  <a:cubicBezTo>
                    <a:pt x="4750" y="4187"/>
                    <a:pt x="1573" y="5723"/>
                    <a:pt x="1498" y="5773"/>
                  </a:cubicBezTo>
                  <a:cubicBezTo>
                    <a:pt x="0" y="6881"/>
                    <a:pt x="1114" y="7823"/>
                    <a:pt x="1458" y="7823"/>
                  </a:cubicBezTo>
                  <a:cubicBezTo>
                    <a:pt x="1468" y="7823"/>
                    <a:pt x="1477" y="7822"/>
                    <a:pt x="1485" y="7821"/>
                  </a:cubicBezTo>
                  <a:cubicBezTo>
                    <a:pt x="1766" y="7767"/>
                    <a:pt x="4643" y="6817"/>
                    <a:pt x="4643" y="6817"/>
                  </a:cubicBezTo>
                  <a:cubicBezTo>
                    <a:pt x="4643" y="6817"/>
                    <a:pt x="5820" y="12330"/>
                    <a:pt x="6423" y="12759"/>
                  </a:cubicBezTo>
                  <a:cubicBezTo>
                    <a:pt x="6592" y="12879"/>
                    <a:pt x="6754" y="12937"/>
                    <a:pt x="6906" y="12937"/>
                  </a:cubicBezTo>
                  <a:cubicBezTo>
                    <a:pt x="7295" y="12937"/>
                    <a:pt x="7620" y="12558"/>
                    <a:pt x="7841" y="11875"/>
                  </a:cubicBezTo>
                  <a:cubicBezTo>
                    <a:pt x="7948" y="11527"/>
                    <a:pt x="11213" y="2482"/>
                    <a:pt x="11213" y="2482"/>
                  </a:cubicBezTo>
                  <a:cubicBezTo>
                    <a:pt x="11213" y="2482"/>
                    <a:pt x="21370" y="5412"/>
                    <a:pt x="22173" y="5640"/>
                  </a:cubicBezTo>
                  <a:cubicBezTo>
                    <a:pt x="22457" y="5721"/>
                    <a:pt x="22744" y="5781"/>
                    <a:pt x="23006" y="5781"/>
                  </a:cubicBezTo>
                  <a:cubicBezTo>
                    <a:pt x="23472" y="5781"/>
                    <a:pt x="23855" y="5593"/>
                    <a:pt x="23993" y="5011"/>
                  </a:cubicBezTo>
                  <a:cubicBezTo>
                    <a:pt x="24220" y="4114"/>
                    <a:pt x="23712" y="3913"/>
                    <a:pt x="23243" y="3646"/>
                  </a:cubicBezTo>
                  <a:cubicBezTo>
                    <a:pt x="22775" y="3378"/>
                    <a:pt x="10812" y="86"/>
                    <a:pt x="10343" y="6"/>
                  </a:cubicBezTo>
                  <a:cubicBezTo>
                    <a:pt x="10326" y="2"/>
                    <a:pt x="10308" y="1"/>
                    <a:pt x="10291" y="1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774196" y="-226429"/>
              <a:ext cx="428874" cy="109970"/>
            </a:xfrm>
            <a:custGeom>
              <a:avLst/>
              <a:gdLst/>
              <a:ahLst/>
              <a:cxnLst/>
              <a:rect l="l" t="t" r="r" b="b"/>
              <a:pathLst>
                <a:path w="8040" h="2155" extrusionOk="0">
                  <a:moveTo>
                    <a:pt x="1140" y="0"/>
                  </a:moveTo>
                  <a:cubicBezTo>
                    <a:pt x="1" y="0"/>
                    <a:pt x="7358" y="2155"/>
                    <a:pt x="7987" y="2155"/>
                  </a:cubicBezTo>
                  <a:cubicBezTo>
                    <a:pt x="8026" y="2155"/>
                    <a:pt x="8039" y="2146"/>
                    <a:pt x="8022" y="2128"/>
                  </a:cubicBezTo>
                  <a:cubicBezTo>
                    <a:pt x="7728" y="1821"/>
                    <a:pt x="1171" y="1"/>
                    <a:pt x="1171" y="1"/>
                  </a:cubicBezTo>
                  <a:cubicBezTo>
                    <a:pt x="1160" y="0"/>
                    <a:pt x="1149" y="0"/>
                    <a:pt x="1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202750" y="-115133"/>
              <a:ext cx="55209" cy="15666"/>
            </a:xfrm>
            <a:custGeom>
              <a:avLst/>
              <a:gdLst/>
              <a:ahLst/>
              <a:cxnLst/>
              <a:rect l="l" t="t" r="r" b="b"/>
              <a:pathLst>
                <a:path w="1035" h="307" extrusionOk="0">
                  <a:moveTo>
                    <a:pt x="190" y="1"/>
                  </a:moveTo>
                  <a:cubicBezTo>
                    <a:pt x="181" y="1"/>
                    <a:pt x="176" y="1"/>
                    <a:pt x="176" y="1"/>
                  </a:cubicBezTo>
                  <a:cubicBezTo>
                    <a:pt x="0" y="94"/>
                    <a:pt x="693" y="306"/>
                    <a:pt x="932" y="306"/>
                  </a:cubicBezTo>
                  <a:cubicBezTo>
                    <a:pt x="1003" y="306"/>
                    <a:pt x="1035" y="288"/>
                    <a:pt x="992" y="242"/>
                  </a:cubicBezTo>
                  <a:cubicBezTo>
                    <a:pt x="774" y="12"/>
                    <a:pt x="282" y="1"/>
                    <a:pt x="19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529313" y="-358086"/>
              <a:ext cx="525104" cy="787903"/>
            </a:xfrm>
            <a:custGeom>
              <a:avLst/>
              <a:gdLst/>
              <a:ahLst/>
              <a:cxnLst/>
              <a:rect l="l" t="t" r="r" b="b"/>
              <a:pathLst>
                <a:path w="9844" h="15440" extrusionOk="0">
                  <a:moveTo>
                    <a:pt x="8935" y="1"/>
                  </a:moveTo>
                  <a:cubicBezTo>
                    <a:pt x="7865" y="1"/>
                    <a:pt x="3715" y="1711"/>
                    <a:pt x="3715" y="1711"/>
                  </a:cubicBezTo>
                  <a:cubicBezTo>
                    <a:pt x="3715" y="1711"/>
                    <a:pt x="129" y="2888"/>
                    <a:pt x="62" y="3905"/>
                  </a:cubicBezTo>
                  <a:cubicBezTo>
                    <a:pt x="0" y="4913"/>
                    <a:pt x="658" y="5542"/>
                    <a:pt x="1640" y="5542"/>
                  </a:cubicBezTo>
                  <a:cubicBezTo>
                    <a:pt x="1935" y="5542"/>
                    <a:pt x="2261" y="5485"/>
                    <a:pt x="2604" y="5364"/>
                  </a:cubicBezTo>
                  <a:cubicBezTo>
                    <a:pt x="3779" y="4948"/>
                    <a:pt x="5320" y="4233"/>
                    <a:pt x="5881" y="4233"/>
                  </a:cubicBezTo>
                  <a:cubicBezTo>
                    <a:pt x="6023" y="4233"/>
                    <a:pt x="6102" y="4279"/>
                    <a:pt x="6097" y="4387"/>
                  </a:cubicBezTo>
                  <a:cubicBezTo>
                    <a:pt x="6070" y="4922"/>
                    <a:pt x="5682" y="13554"/>
                    <a:pt x="5655" y="13928"/>
                  </a:cubicBezTo>
                  <a:cubicBezTo>
                    <a:pt x="5644" y="14247"/>
                    <a:pt x="5565" y="15440"/>
                    <a:pt x="6541" y="15440"/>
                  </a:cubicBezTo>
                  <a:cubicBezTo>
                    <a:pt x="6711" y="15440"/>
                    <a:pt x="6914" y="15403"/>
                    <a:pt x="7154" y="15320"/>
                  </a:cubicBezTo>
                  <a:cubicBezTo>
                    <a:pt x="8773" y="14744"/>
                    <a:pt x="8813" y="13768"/>
                    <a:pt x="8920" y="11479"/>
                  </a:cubicBezTo>
                  <a:cubicBezTo>
                    <a:pt x="9001" y="9860"/>
                    <a:pt x="9844" y="466"/>
                    <a:pt x="9135" y="38"/>
                  </a:cubicBezTo>
                  <a:cubicBezTo>
                    <a:pt x="9092" y="12"/>
                    <a:pt x="9025" y="1"/>
                    <a:pt x="8935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970988" y="-103345"/>
              <a:ext cx="36326" cy="413190"/>
            </a:xfrm>
            <a:custGeom>
              <a:avLst/>
              <a:gdLst/>
              <a:ahLst/>
              <a:cxnLst/>
              <a:rect l="l" t="t" r="r" b="b"/>
              <a:pathLst>
                <a:path w="681" h="8097" extrusionOk="0">
                  <a:moveTo>
                    <a:pt x="640" y="0"/>
                  </a:moveTo>
                  <a:cubicBezTo>
                    <a:pt x="210" y="0"/>
                    <a:pt x="1" y="8096"/>
                    <a:pt x="147" y="8096"/>
                  </a:cubicBezTo>
                  <a:cubicBezTo>
                    <a:pt x="150" y="8096"/>
                    <a:pt x="154" y="8091"/>
                    <a:pt x="159" y="8080"/>
                  </a:cubicBezTo>
                  <a:cubicBezTo>
                    <a:pt x="333" y="7638"/>
                    <a:pt x="681" y="24"/>
                    <a:pt x="681" y="24"/>
                  </a:cubicBezTo>
                  <a:cubicBezTo>
                    <a:pt x="667" y="8"/>
                    <a:pt x="653" y="0"/>
                    <a:pt x="6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713042" y="531571"/>
              <a:ext cx="312000" cy="290922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024989" y="845660"/>
              <a:ext cx="312000" cy="291636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61157" y="588112"/>
              <a:ext cx="509421" cy="489123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31159" y="564587"/>
              <a:ext cx="76013" cy="206825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251001" y="870512"/>
              <a:ext cx="75960" cy="206825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976127" y="620210"/>
              <a:ext cx="245642" cy="230554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570965" y="1893459"/>
              <a:ext cx="704441" cy="748151"/>
            </a:xfrm>
            <a:custGeom>
              <a:avLst/>
              <a:gdLst/>
              <a:ahLst/>
              <a:cxnLst/>
              <a:rect l="l" t="t" r="r" b="b"/>
              <a:pathLst>
                <a:path w="13206" h="14661" extrusionOk="0">
                  <a:moveTo>
                    <a:pt x="6159" y="7396"/>
                  </a:moveTo>
                  <a:cubicBezTo>
                    <a:pt x="6722" y="7396"/>
                    <a:pt x="7282" y="7625"/>
                    <a:pt x="7693" y="8077"/>
                  </a:cubicBezTo>
                  <a:cubicBezTo>
                    <a:pt x="8469" y="8934"/>
                    <a:pt x="8415" y="10245"/>
                    <a:pt x="7559" y="11021"/>
                  </a:cubicBezTo>
                  <a:cubicBezTo>
                    <a:pt x="7155" y="11387"/>
                    <a:pt x="6647" y="11569"/>
                    <a:pt x="6142" y="11569"/>
                  </a:cubicBezTo>
                  <a:cubicBezTo>
                    <a:pt x="5576" y="11569"/>
                    <a:pt x="5012" y="11340"/>
                    <a:pt x="4602" y="10887"/>
                  </a:cubicBezTo>
                  <a:cubicBezTo>
                    <a:pt x="3825" y="10031"/>
                    <a:pt x="3892" y="8720"/>
                    <a:pt x="4749" y="7944"/>
                  </a:cubicBezTo>
                  <a:cubicBezTo>
                    <a:pt x="5152" y="7578"/>
                    <a:pt x="5657" y="7396"/>
                    <a:pt x="6159" y="7396"/>
                  </a:cubicBezTo>
                  <a:close/>
                  <a:moveTo>
                    <a:pt x="1717" y="0"/>
                  </a:moveTo>
                  <a:cubicBezTo>
                    <a:pt x="939" y="0"/>
                    <a:pt x="1" y="791"/>
                    <a:pt x="119" y="2283"/>
                  </a:cubicBezTo>
                  <a:cubicBezTo>
                    <a:pt x="119" y="2283"/>
                    <a:pt x="507" y="8720"/>
                    <a:pt x="1524" y="11623"/>
                  </a:cubicBezTo>
                  <a:cubicBezTo>
                    <a:pt x="2229" y="13675"/>
                    <a:pt x="4271" y="14661"/>
                    <a:pt x="6180" y="14661"/>
                  </a:cubicBezTo>
                  <a:cubicBezTo>
                    <a:pt x="6986" y="14661"/>
                    <a:pt x="7768" y="14485"/>
                    <a:pt x="8415" y="14139"/>
                  </a:cubicBezTo>
                  <a:cubicBezTo>
                    <a:pt x="10503" y="13029"/>
                    <a:pt x="13206" y="9349"/>
                    <a:pt x="10302" y="6177"/>
                  </a:cubicBezTo>
                  <a:cubicBezTo>
                    <a:pt x="9013" y="4768"/>
                    <a:pt x="7482" y="4274"/>
                    <a:pt x="6165" y="4274"/>
                  </a:cubicBezTo>
                  <a:cubicBezTo>
                    <a:pt x="4830" y="4274"/>
                    <a:pt x="3714" y="4782"/>
                    <a:pt x="3290" y="5361"/>
                  </a:cubicBezTo>
                  <a:cubicBezTo>
                    <a:pt x="3290" y="5361"/>
                    <a:pt x="2768" y="1413"/>
                    <a:pt x="2675" y="838"/>
                  </a:cubicBezTo>
                  <a:cubicBezTo>
                    <a:pt x="2576" y="273"/>
                    <a:pt x="2174" y="0"/>
                    <a:pt x="1717" y="0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331137" y="2129167"/>
              <a:ext cx="355421" cy="208662"/>
            </a:xfrm>
            <a:custGeom>
              <a:avLst/>
              <a:gdLst/>
              <a:ahLst/>
              <a:cxnLst/>
              <a:rect l="l" t="t" r="r" b="b"/>
              <a:pathLst>
                <a:path w="6663" h="4089" extrusionOk="0">
                  <a:moveTo>
                    <a:pt x="1969" y="1"/>
                  </a:moveTo>
                  <a:cubicBezTo>
                    <a:pt x="1004" y="1"/>
                    <a:pt x="320" y="340"/>
                    <a:pt x="320" y="340"/>
                  </a:cubicBezTo>
                  <a:cubicBezTo>
                    <a:pt x="62" y="534"/>
                    <a:pt x="1" y="689"/>
                    <a:pt x="191" y="689"/>
                  </a:cubicBezTo>
                  <a:cubicBezTo>
                    <a:pt x="278" y="689"/>
                    <a:pt x="417" y="657"/>
                    <a:pt x="614" y="581"/>
                  </a:cubicBezTo>
                  <a:cubicBezTo>
                    <a:pt x="733" y="539"/>
                    <a:pt x="1088" y="388"/>
                    <a:pt x="1662" y="388"/>
                  </a:cubicBezTo>
                  <a:cubicBezTo>
                    <a:pt x="2187" y="388"/>
                    <a:pt x="2896" y="515"/>
                    <a:pt x="3772" y="969"/>
                  </a:cubicBezTo>
                  <a:cubicBezTo>
                    <a:pt x="5949" y="2105"/>
                    <a:pt x="6463" y="4089"/>
                    <a:pt x="6590" y="4089"/>
                  </a:cubicBezTo>
                  <a:cubicBezTo>
                    <a:pt x="6606" y="4089"/>
                    <a:pt x="6616" y="4055"/>
                    <a:pt x="6622" y="3980"/>
                  </a:cubicBezTo>
                  <a:cubicBezTo>
                    <a:pt x="6662" y="3325"/>
                    <a:pt x="6181" y="1799"/>
                    <a:pt x="3919" y="514"/>
                  </a:cubicBezTo>
                  <a:cubicBezTo>
                    <a:pt x="3227" y="123"/>
                    <a:pt x="2547" y="1"/>
                    <a:pt x="196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632465" y="77812"/>
              <a:ext cx="643897" cy="764429"/>
            </a:xfrm>
            <a:custGeom>
              <a:avLst/>
              <a:gdLst/>
              <a:ahLst/>
              <a:cxnLst/>
              <a:rect l="l" t="t" r="r" b="b"/>
              <a:pathLst>
                <a:path w="12071" h="14980" extrusionOk="0">
                  <a:moveTo>
                    <a:pt x="7028" y="0"/>
                  </a:moveTo>
                  <a:cubicBezTo>
                    <a:pt x="5709" y="0"/>
                    <a:pt x="2222" y="1907"/>
                    <a:pt x="2222" y="1907"/>
                  </a:cubicBezTo>
                  <a:cubicBezTo>
                    <a:pt x="402" y="2630"/>
                    <a:pt x="1" y="3406"/>
                    <a:pt x="121" y="3740"/>
                  </a:cubicBezTo>
                  <a:cubicBezTo>
                    <a:pt x="242" y="4061"/>
                    <a:pt x="2289" y="9722"/>
                    <a:pt x="2463" y="10204"/>
                  </a:cubicBezTo>
                  <a:cubicBezTo>
                    <a:pt x="2490" y="10278"/>
                    <a:pt x="2570" y="10311"/>
                    <a:pt x="2692" y="10311"/>
                  </a:cubicBezTo>
                  <a:cubicBezTo>
                    <a:pt x="3359" y="10311"/>
                    <a:pt x="5281" y="9322"/>
                    <a:pt x="6571" y="8745"/>
                  </a:cubicBezTo>
                  <a:cubicBezTo>
                    <a:pt x="6957" y="8572"/>
                    <a:pt x="7290" y="8495"/>
                    <a:pt x="7574" y="8495"/>
                  </a:cubicBezTo>
                  <a:cubicBezTo>
                    <a:pt x="8412" y="8495"/>
                    <a:pt x="8813" y="9173"/>
                    <a:pt x="8833" y="10083"/>
                  </a:cubicBezTo>
                  <a:cubicBezTo>
                    <a:pt x="8844" y="11110"/>
                    <a:pt x="7506" y="11755"/>
                    <a:pt x="6286" y="11755"/>
                  </a:cubicBezTo>
                  <a:cubicBezTo>
                    <a:pt x="6042" y="11755"/>
                    <a:pt x="5803" y="11729"/>
                    <a:pt x="5581" y="11676"/>
                  </a:cubicBezTo>
                  <a:cubicBezTo>
                    <a:pt x="5393" y="11632"/>
                    <a:pt x="5210" y="11611"/>
                    <a:pt x="5036" y="11611"/>
                  </a:cubicBezTo>
                  <a:cubicBezTo>
                    <a:pt x="3987" y="11611"/>
                    <a:pt x="3281" y="12378"/>
                    <a:pt x="3855" y="13549"/>
                  </a:cubicBezTo>
                  <a:cubicBezTo>
                    <a:pt x="4308" y="14482"/>
                    <a:pt x="5607" y="14980"/>
                    <a:pt x="6901" y="14980"/>
                  </a:cubicBezTo>
                  <a:cubicBezTo>
                    <a:pt x="7519" y="14980"/>
                    <a:pt x="8136" y="14866"/>
                    <a:pt x="8659" y="14633"/>
                  </a:cubicBezTo>
                  <a:cubicBezTo>
                    <a:pt x="10131" y="13977"/>
                    <a:pt x="12071" y="12639"/>
                    <a:pt x="11950" y="9789"/>
                  </a:cubicBezTo>
                  <a:cubicBezTo>
                    <a:pt x="11831" y="6950"/>
                    <a:pt x="9428" y="5319"/>
                    <a:pt x="7888" y="5319"/>
                  </a:cubicBezTo>
                  <a:cubicBezTo>
                    <a:pt x="7882" y="5319"/>
                    <a:pt x="7875" y="5319"/>
                    <a:pt x="7869" y="5319"/>
                  </a:cubicBezTo>
                  <a:cubicBezTo>
                    <a:pt x="6330" y="5346"/>
                    <a:pt x="4443" y="6283"/>
                    <a:pt x="4443" y="6283"/>
                  </a:cubicBezTo>
                  <a:cubicBezTo>
                    <a:pt x="4443" y="6283"/>
                    <a:pt x="3560" y="4811"/>
                    <a:pt x="3788" y="4476"/>
                  </a:cubicBezTo>
                  <a:cubicBezTo>
                    <a:pt x="4015" y="4142"/>
                    <a:pt x="7200" y="3245"/>
                    <a:pt x="7802" y="2683"/>
                  </a:cubicBezTo>
                  <a:cubicBezTo>
                    <a:pt x="8418" y="2121"/>
                    <a:pt x="8163" y="716"/>
                    <a:pt x="7414" y="100"/>
                  </a:cubicBezTo>
                  <a:cubicBezTo>
                    <a:pt x="7328" y="31"/>
                    <a:pt x="7196" y="0"/>
                    <a:pt x="7028" y="0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023264" y="702164"/>
              <a:ext cx="446903" cy="180544"/>
            </a:xfrm>
            <a:custGeom>
              <a:avLst/>
              <a:gdLst/>
              <a:ahLst/>
              <a:cxnLst/>
              <a:rect l="l" t="t" r="r" b="b"/>
              <a:pathLst>
                <a:path w="8378" h="3538" extrusionOk="0">
                  <a:moveTo>
                    <a:pt x="1766" y="1"/>
                  </a:moveTo>
                  <a:cubicBezTo>
                    <a:pt x="0" y="1"/>
                    <a:pt x="171" y="1959"/>
                    <a:pt x="1079" y="2130"/>
                  </a:cubicBezTo>
                  <a:cubicBezTo>
                    <a:pt x="1534" y="2210"/>
                    <a:pt x="4732" y="3227"/>
                    <a:pt x="6539" y="3508"/>
                  </a:cubicBezTo>
                  <a:cubicBezTo>
                    <a:pt x="6666" y="3528"/>
                    <a:pt x="6785" y="3538"/>
                    <a:pt x="6896" y="3538"/>
                  </a:cubicBezTo>
                  <a:cubicBezTo>
                    <a:pt x="8352" y="3538"/>
                    <a:pt x="8378" y="1930"/>
                    <a:pt x="7930" y="1582"/>
                  </a:cubicBezTo>
                  <a:cubicBezTo>
                    <a:pt x="7435" y="1193"/>
                    <a:pt x="1855" y="3"/>
                    <a:pt x="1855" y="3"/>
                  </a:cubicBezTo>
                  <a:cubicBezTo>
                    <a:pt x="1825" y="1"/>
                    <a:pt x="1795" y="1"/>
                    <a:pt x="1766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163875" y="728853"/>
              <a:ext cx="234334" cy="49907"/>
            </a:xfrm>
            <a:custGeom>
              <a:avLst/>
              <a:gdLst/>
              <a:ahLst/>
              <a:cxnLst/>
              <a:rect l="l" t="t" r="r" b="b"/>
              <a:pathLst>
                <a:path w="4393" h="978" extrusionOk="0">
                  <a:moveTo>
                    <a:pt x="636" y="1"/>
                  </a:moveTo>
                  <a:cubicBezTo>
                    <a:pt x="0" y="1"/>
                    <a:pt x="829" y="237"/>
                    <a:pt x="1962" y="537"/>
                  </a:cubicBezTo>
                  <a:cubicBezTo>
                    <a:pt x="2903" y="783"/>
                    <a:pt x="3913" y="977"/>
                    <a:pt x="4260" y="977"/>
                  </a:cubicBezTo>
                  <a:cubicBezTo>
                    <a:pt x="4347" y="977"/>
                    <a:pt x="4392" y="965"/>
                    <a:pt x="4384" y="938"/>
                  </a:cubicBezTo>
                  <a:cubicBezTo>
                    <a:pt x="4344" y="791"/>
                    <a:pt x="691" y="1"/>
                    <a:pt x="691" y="1"/>
                  </a:cubicBezTo>
                  <a:cubicBezTo>
                    <a:pt x="671" y="1"/>
                    <a:pt x="653" y="1"/>
                    <a:pt x="63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03276" y="780597"/>
              <a:ext cx="36593" cy="11176"/>
            </a:xfrm>
            <a:custGeom>
              <a:avLst/>
              <a:gdLst/>
              <a:ahLst/>
              <a:cxnLst/>
              <a:rect l="l" t="t" r="r" b="b"/>
              <a:pathLst>
                <a:path w="686" h="219" extrusionOk="0">
                  <a:moveTo>
                    <a:pt x="226" y="0"/>
                  </a:moveTo>
                  <a:cubicBezTo>
                    <a:pt x="124" y="0"/>
                    <a:pt x="1" y="10"/>
                    <a:pt x="17" y="58"/>
                  </a:cubicBezTo>
                  <a:cubicBezTo>
                    <a:pt x="39" y="124"/>
                    <a:pt x="419" y="218"/>
                    <a:pt x="572" y="218"/>
                  </a:cubicBezTo>
                  <a:cubicBezTo>
                    <a:pt x="603" y="218"/>
                    <a:pt x="625" y="214"/>
                    <a:pt x="632" y="205"/>
                  </a:cubicBezTo>
                  <a:cubicBezTo>
                    <a:pt x="686" y="152"/>
                    <a:pt x="512" y="18"/>
                    <a:pt x="351" y="4"/>
                  </a:cubicBezTo>
                  <a:cubicBezTo>
                    <a:pt x="351" y="4"/>
                    <a:pt x="294" y="0"/>
                    <a:pt x="22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48;p2"/>
          <p:cNvGrpSpPr/>
          <p:nvPr/>
        </p:nvGrpSpPr>
        <p:grpSpPr>
          <a:xfrm>
            <a:off x="5150018" y="2294147"/>
            <a:ext cx="4036694" cy="3366806"/>
            <a:chOff x="5150018" y="2294147"/>
            <a:chExt cx="4036694" cy="3366806"/>
          </a:xfrm>
        </p:grpSpPr>
        <p:sp>
          <p:nvSpPr>
            <p:cNvPr id="149" name="Google Shape;149;p2"/>
            <p:cNvSpPr/>
            <p:nvPr/>
          </p:nvSpPr>
          <p:spPr>
            <a:xfrm>
              <a:off x="7354290" y="4844881"/>
              <a:ext cx="866656" cy="738914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920947" y="4958882"/>
              <a:ext cx="259991" cy="33705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8039848" y="4926580"/>
              <a:ext cx="47582" cy="34802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7314176" y="4720113"/>
              <a:ext cx="462053" cy="152529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7524773" y="4732003"/>
              <a:ext cx="190166" cy="19953"/>
            </a:xfrm>
            <a:custGeom>
              <a:avLst/>
              <a:gdLst/>
              <a:ahLst/>
              <a:cxnLst/>
              <a:rect l="l" t="t" r="r" b="b"/>
              <a:pathLst>
                <a:path w="3565" h="391" extrusionOk="0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7495594" y="4748486"/>
              <a:ext cx="33552" cy="7859"/>
            </a:xfrm>
            <a:custGeom>
              <a:avLst/>
              <a:gdLst/>
              <a:ahLst/>
              <a:cxnLst/>
              <a:rect l="l" t="t" r="r" b="b"/>
              <a:pathLst>
                <a:path w="629" h="154" extrusionOk="0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126986" y="4459503"/>
              <a:ext cx="392868" cy="274337"/>
            </a:xfrm>
            <a:custGeom>
              <a:avLst/>
              <a:gdLst/>
              <a:ahLst/>
              <a:cxnLst/>
              <a:rect l="l" t="t" r="r" b="b"/>
              <a:pathLst>
                <a:path w="7365" h="5376" extrusionOk="0">
                  <a:moveTo>
                    <a:pt x="1481" y="0"/>
                  </a:moveTo>
                  <a:cubicBezTo>
                    <a:pt x="503" y="0"/>
                    <a:pt x="0" y="1740"/>
                    <a:pt x="447" y="2018"/>
                  </a:cubicBezTo>
                  <a:cubicBezTo>
                    <a:pt x="902" y="2286"/>
                    <a:pt x="3980" y="4253"/>
                    <a:pt x="5345" y="5176"/>
                  </a:cubicBezTo>
                  <a:cubicBezTo>
                    <a:pt x="5551" y="5316"/>
                    <a:pt x="5746" y="5375"/>
                    <a:pt x="5926" y="5375"/>
                  </a:cubicBezTo>
                  <a:cubicBezTo>
                    <a:pt x="6834" y="5375"/>
                    <a:pt x="7364" y="3868"/>
                    <a:pt x="7018" y="3544"/>
                  </a:cubicBezTo>
                  <a:cubicBezTo>
                    <a:pt x="6616" y="3156"/>
                    <a:pt x="1812" y="65"/>
                    <a:pt x="1812" y="65"/>
                  </a:cubicBezTo>
                  <a:cubicBezTo>
                    <a:pt x="1697" y="21"/>
                    <a:pt x="1586" y="0"/>
                    <a:pt x="1481" y="0"/>
                  </a:cubicBezTo>
                  <a:close/>
                </a:path>
              </a:pathLst>
            </a:custGeom>
            <a:solidFill>
              <a:srgbClr val="757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328087" y="4553398"/>
              <a:ext cx="157520" cy="92875"/>
            </a:xfrm>
            <a:custGeom>
              <a:avLst/>
              <a:gdLst/>
              <a:ahLst/>
              <a:cxnLst/>
              <a:rect l="l" t="t" r="r" b="b"/>
              <a:pathLst>
                <a:path w="2953" h="1820" extrusionOk="0">
                  <a:moveTo>
                    <a:pt x="294" y="0"/>
                  </a:moveTo>
                  <a:cubicBezTo>
                    <a:pt x="1" y="0"/>
                    <a:pt x="2670" y="1819"/>
                    <a:pt x="2927" y="1819"/>
                  </a:cubicBezTo>
                  <a:cubicBezTo>
                    <a:pt x="2947" y="1819"/>
                    <a:pt x="2952" y="1808"/>
                    <a:pt x="2940" y="1784"/>
                  </a:cubicBezTo>
                  <a:cubicBezTo>
                    <a:pt x="2766" y="1436"/>
                    <a:pt x="371" y="18"/>
                    <a:pt x="371" y="18"/>
                  </a:cubicBezTo>
                  <a:cubicBezTo>
                    <a:pt x="336" y="6"/>
                    <a:pt x="310" y="0"/>
                    <a:pt x="29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305736" y="4536507"/>
              <a:ext cx="37820" cy="16534"/>
            </a:xfrm>
            <a:custGeom>
              <a:avLst/>
              <a:gdLst/>
              <a:ahLst/>
              <a:cxnLst/>
              <a:rect l="l" t="t" r="r" b="b"/>
              <a:pathLst>
                <a:path w="709" h="324" extrusionOk="0">
                  <a:moveTo>
                    <a:pt x="211" y="0"/>
                  </a:moveTo>
                  <a:cubicBezTo>
                    <a:pt x="208" y="0"/>
                    <a:pt x="204" y="1"/>
                    <a:pt x="201" y="1"/>
                  </a:cubicBezTo>
                  <a:cubicBezTo>
                    <a:pt x="0" y="28"/>
                    <a:pt x="549" y="322"/>
                    <a:pt x="549" y="322"/>
                  </a:cubicBezTo>
                  <a:cubicBezTo>
                    <a:pt x="556" y="323"/>
                    <a:pt x="562" y="323"/>
                    <a:pt x="567" y="323"/>
                  </a:cubicBezTo>
                  <a:cubicBezTo>
                    <a:pt x="709" y="323"/>
                    <a:pt x="394" y="0"/>
                    <a:pt x="21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8382893" y="4657754"/>
              <a:ext cx="672489" cy="700183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8561271" y="4745373"/>
              <a:ext cx="20857" cy="39293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8532786" y="4793851"/>
              <a:ext cx="42887" cy="258977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811127" y="4948880"/>
              <a:ext cx="176617" cy="113542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8413619" y="3784223"/>
              <a:ext cx="637443" cy="741058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8830170" y="4132809"/>
              <a:ext cx="99537" cy="283676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8799765" y="3831834"/>
              <a:ext cx="227026" cy="102672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9008654" y="3940579"/>
              <a:ext cx="16750" cy="27352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459280" y="2752141"/>
              <a:ext cx="511875" cy="733148"/>
            </a:xfrm>
            <a:custGeom>
              <a:avLst/>
              <a:gdLst/>
              <a:ahLst/>
              <a:cxnLst/>
              <a:rect l="l" t="t" r="r" b="b"/>
              <a:pathLst>
                <a:path w="9596" h="14367" extrusionOk="0">
                  <a:moveTo>
                    <a:pt x="5600" y="1"/>
                  </a:moveTo>
                  <a:cubicBezTo>
                    <a:pt x="4989" y="1"/>
                    <a:pt x="3523" y="281"/>
                    <a:pt x="2744" y="1072"/>
                  </a:cubicBezTo>
                  <a:cubicBezTo>
                    <a:pt x="2744" y="1072"/>
                    <a:pt x="0" y="3615"/>
                    <a:pt x="656" y="4605"/>
                  </a:cubicBezTo>
                  <a:cubicBezTo>
                    <a:pt x="848" y="4901"/>
                    <a:pt x="1181" y="5012"/>
                    <a:pt x="1559" y="5012"/>
                  </a:cubicBezTo>
                  <a:cubicBezTo>
                    <a:pt x="2444" y="5012"/>
                    <a:pt x="3572" y="4403"/>
                    <a:pt x="3694" y="4150"/>
                  </a:cubicBezTo>
                  <a:cubicBezTo>
                    <a:pt x="3696" y="4144"/>
                    <a:pt x="3700" y="4142"/>
                    <a:pt x="3704" y="4142"/>
                  </a:cubicBezTo>
                  <a:cubicBezTo>
                    <a:pt x="3932" y="4142"/>
                    <a:pt x="6218" y="14110"/>
                    <a:pt x="6691" y="14320"/>
                  </a:cubicBezTo>
                  <a:cubicBezTo>
                    <a:pt x="6765" y="14352"/>
                    <a:pt x="6887" y="14366"/>
                    <a:pt x="7039" y="14366"/>
                  </a:cubicBezTo>
                  <a:cubicBezTo>
                    <a:pt x="7853" y="14366"/>
                    <a:pt x="9546" y="13948"/>
                    <a:pt x="9568" y="13464"/>
                  </a:cubicBezTo>
                  <a:cubicBezTo>
                    <a:pt x="9595" y="12902"/>
                    <a:pt x="6196" y="82"/>
                    <a:pt x="5795" y="15"/>
                  </a:cubicBezTo>
                  <a:cubicBezTo>
                    <a:pt x="5747" y="6"/>
                    <a:pt x="5681" y="1"/>
                    <a:pt x="5600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747916" y="2791179"/>
              <a:ext cx="127542" cy="349453"/>
            </a:xfrm>
            <a:custGeom>
              <a:avLst/>
              <a:gdLst/>
              <a:ahLst/>
              <a:cxnLst/>
              <a:rect l="l" t="t" r="r" b="b"/>
              <a:pathLst>
                <a:path w="2391" h="6848" extrusionOk="0">
                  <a:moveTo>
                    <a:pt x="249" y="0"/>
                  </a:moveTo>
                  <a:cubicBezTo>
                    <a:pt x="0" y="0"/>
                    <a:pt x="522" y="1845"/>
                    <a:pt x="1093" y="3934"/>
                  </a:cubicBezTo>
                  <a:cubicBezTo>
                    <a:pt x="1704" y="6215"/>
                    <a:pt x="1943" y="6847"/>
                    <a:pt x="2135" y="6847"/>
                  </a:cubicBezTo>
                  <a:cubicBezTo>
                    <a:pt x="2149" y="6847"/>
                    <a:pt x="2163" y="6844"/>
                    <a:pt x="2177" y="6838"/>
                  </a:cubicBezTo>
                  <a:cubicBezTo>
                    <a:pt x="2391" y="6757"/>
                    <a:pt x="451" y="174"/>
                    <a:pt x="451" y="174"/>
                  </a:cubicBezTo>
                  <a:cubicBezTo>
                    <a:pt x="358" y="55"/>
                    <a:pt x="292" y="0"/>
                    <a:pt x="24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856148" y="3152369"/>
              <a:ext cx="35739" cy="36180"/>
            </a:xfrm>
            <a:custGeom>
              <a:avLst/>
              <a:gdLst/>
              <a:ahLst/>
              <a:cxnLst/>
              <a:rect l="l" t="t" r="r" b="b"/>
              <a:pathLst>
                <a:path w="670" h="709" extrusionOk="0">
                  <a:moveTo>
                    <a:pt x="362" y="0"/>
                  </a:moveTo>
                  <a:cubicBezTo>
                    <a:pt x="1" y="121"/>
                    <a:pt x="94" y="295"/>
                    <a:pt x="161" y="522"/>
                  </a:cubicBezTo>
                  <a:cubicBezTo>
                    <a:pt x="202" y="652"/>
                    <a:pt x="242" y="708"/>
                    <a:pt x="310" y="708"/>
                  </a:cubicBezTo>
                  <a:cubicBezTo>
                    <a:pt x="354" y="708"/>
                    <a:pt x="409" y="685"/>
                    <a:pt x="482" y="643"/>
                  </a:cubicBezTo>
                  <a:cubicBezTo>
                    <a:pt x="670" y="536"/>
                    <a:pt x="362" y="0"/>
                    <a:pt x="3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786767" y="4947145"/>
              <a:ext cx="643204" cy="713808"/>
            </a:xfrm>
            <a:custGeom>
              <a:avLst/>
              <a:gdLst/>
              <a:ahLst/>
              <a:cxnLst/>
              <a:rect l="l" t="t" r="r" b="b"/>
              <a:pathLst>
                <a:path w="12058" h="13988" extrusionOk="0">
                  <a:moveTo>
                    <a:pt x="6519" y="3228"/>
                  </a:moveTo>
                  <a:cubicBezTo>
                    <a:pt x="7157" y="3228"/>
                    <a:pt x="7778" y="3545"/>
                    <a:pt x="8137" y="4131"/>
                  </a:cubicBezTo>
                  <a:cubicBezTo>
                    <a:pt x="8686" y="5028"/>
                    <a:pt x="8405" y="6192"/>
                    <a:pt x="7521" y="6740"/>
                  </a:cubicBezTo>
                  <a:cubicBezTo>
                    <a:pt x="7211" y="6930"/>
                    <a:pt x="6869" y="7021"/>
                    <a:pt x="6531" y="7021"/>
                  </a:cubicBezTo>
                  <a:cubicBezTo>
                    <a:pt x="5893" y="7021"/>
                    <a:pt x="5271" y="6698"/>
                    <a:pt x="4912" y="6112"/>
                  </a:cubicBezTo>
                  <a:cubicBezTo>
                    <a:pt x="4363" y="5228"/>
                    <a:pt x="4644" y="4051"/>
                    <a:pt x="5527" y="3502"/>
                  </a:cubicBezTo>
                  <a:cubicBezTo>
                    <a:pt x="5838" y="3317"/>
                    <a:pt x="6181" y="3228"/>
                    <a:pt x="6519" y="3228"/>
                  </a:cubicBezTo>
                  <a:close/>
                  <a:moveTo>
                    <a:pt x="6750" y="1"/>
                  </a:moveTo>
                  <a:cubicBezTo>
                    <a:pt x="6319" y="1"/>
                    <a:pt x="5893" y="60"/>
                    <a:pt x="5487" y="183"/>
                  </a:cubicBezTo>
                  <a:cubicBezTo>
                    <a:pt x="2891" y="986"/>
                    <a:pt x="1" y="4104"/>
                    <a:pt x="2316" y="7985"/>
                  </a:cubicBezTo>
                  <a:cubicBezTo>
                    <a:pt x="3370" y="9747"/>
                    <a:pt x="4780" y="10230"/>
                    <a:pt x="6008" y="10230"/>
                  </a:cubicBezTo>
                  <a:cubicBezTo>
                    <a:pt x="7493" y="10230"/>
                    <a:pt x="8712" y="9524"/>
                    <a:pt x="8712" y="9524"/>
                  </a:cubicBezTo>
                  <a:lnTo>
                    <a:pt x="8712" y="9524"/>
                  </a:lnTo>
                  <a:cubicBezTo>
                    <a:pt x="8712" y="9524"/>
                    <a:pt x="8672" y="10394"/>
                    <a:pt x="8592" y="11866"/>
                  </a:cubicBezTo>
                  <a:cubicBezTo>
                    <a:pt x="8519" y="13222"/>
                    <a:pt x="8423" y="13987"/>
                    <a:pt x="9539" y="13987"/>
                  </a:cubicBezTo>
                  <a:cubicBezTo>
                    <a:pt x="9644" y="13987"/>
                    <a:pt x="9761" y="13980"/>
                    <a:pt x="9890" y="13966"/>
                  </a:cubicBezTo>
                  <a:cubicBezTo>
                    <a:pt x="11951" y="13766"/>
                    <a:pt x="11643" y="11451"/>
                    <a:pt x="11670" y="10461"/>
                  </a:cubicBezTo>
                  <a:cubicBezTo>
                    <a:pt x="11696" y="9470"/>
                    <a:pt x="12058" y="7677"/>
                    <a:pt x="11777" y="4452"/>
                  </a:cubicBezTo>
                  <a:cubicBezTo>
                    <a:pt x="11551" y="1731"/>
                    <a:pt x="9077" y="1"/>
                    <a:pt x="6750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097647" y="4960975"/>
              <a:ext cx="290930" cy="224277"/>
            </a:xfrm>
            <a:custGeom>
              <a:avLst/>
              <a:gdLst/>
              <a:ahLst/>
              <a:cxnLst/>
              <a:rect l="l" t="t" r="r" b="b"/>
              <a:pathLst>
                <a:path w="5454" h="4395" extrusionOk="0">
                  <a:moveTo>
                    <a:pt x="1107" y="0"/>
                  </a:moveTo>
                  <a:cubicBezTo>
                    <a:pt x="603" y="0"/>
                    <a:pt x="302" y="127"/>
                    <a:pt x="302" y="127"/>
                  </a:cubicBezTo>
                  <a:cubicBezTo>
                    <a:pt x="0" y="282"/>
                    <a:pt x="46" y="398"/>
                    <a:pt x="363" y="398"/>
                  </a:cubicBezTo>
                  <a:cubicBezTo>
                    <a:pt x="455" y="398"/>
                    <a:pt x="568" y="388"/>
                    <a:pt x="703" y="367"/>
                  </a:cubicBezTo>
                  <a:cubicBezTo>
                    <a:pt x="766" y="356"/>
                    <a:pt x="883" y="336"/>
                    <a:pt x="1049" y="336"/>
                  </a:cubicBezTo>
                  <a:cubicBezTo>
                    <a:pt x="1482" y="336"/>
                    <a:pt x="2254" y="475"/>
                    <a:pt x="3299" y="1277"/>
                  </a:cubicBezTo>
                  <a:cubicBezTo>
                    <a:pt x="5043" y="2594"/>
                    <a:pt x="5125" y="4395"/>
                    <a:pt x="5233" y="4395"/>
                  </a:cubicBezTo>
                  <a:cubicBezTo>
                    <a:pt x="5247" y="4395"/>
                    <a:pt x="5261" y="4365"/>
                    <a:pt x="5280" y="4302"/>
                  </a:cubicBezTo>
                  <a:cubicBezTo>
                    <a:pt x="5454" y="3740"/>
                    <a:pt x="5346" y="2281"/>
                    <a:pt x="3527" y="903"/>
                  </a:cubicBezTo>
                  <a:cubicBezTo>
                    <a:pt x="2550" y="170"/>
                    <a:pt x="1692" y="0"/>
                    <a:pt x="110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985575" y="4978580"/>
              <a:ext cx="129889" cy="53530"/>
            </a:xfrm>
            <a:custGeom>
              <a:avLst/>
              <a:gdLst/>
              <a:ahLst/>
              <a:cxnLst/>
              <a:rect l="l" t="t" r="r" b="b"/>
              <a:pathLst>
                <a:path w="2435" h="1049" extrusionOk="0">
                  <a:moveTo>
                    <a:pt x="1876" y="1"/>
                  </a:moveTo>
                  <a:cubicBezTo>
                    <a:pt x="1824" y="1"/>
                    <a:pt x="1760" y="3"/>
                    <a:pt x="1680" y="9"/>
                  </a:cubicBezTo>
                  <a:cubicBezTo>
                    <a:pt x="1051" y="49"/>
                    <a:pt x="61" y="866"/>
                    <a:pt x="61" y="866"/>
                  </a:cubicBezTo>
                  <a:cubicBezTo>
                    <a:pt x="1" y="998"/>
                    <a:pt x="19" y="1049"/>
                    <a:pt x="84" y="1049"/>
                  </a:cubicBezTo>
                  <a:cubicBezTo>
                    <a:pt x="221" y="1049"/>
                    <a:pt x="569" y="820"/>
                    <a:pt x="824" y="665"/>
                  </a:cubicBezTo>
                  <a:cubicBezTo>
                    <a:pt x="1388" y="322"/>
                    <a:pt x="2434" y="1"/>
                    <a:pt x="187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955009" y="5033080"/>
              <a:ext cx="35259" cy="17809"/>
            </a:xfrm>
            <a:custGeom>
              <a:avLst/>
              <a:gdLst/>
              <a:ahLst/>
              <a:cxnLst/>
              <a:rect l="l" t="t" r="r" b="b"/>
              <a:pathLst>
                <a:path w="661" h="349" extrusionOk="0">
                  <a:moveTo>
                    <a:pt x="425" y="0"/>
                  </a:moveTo>
                  <a:cubicBezTo>
                    <a:pt x="293" y="0"/>
                    <a:pt x="152" y="132"/>
                    <a:pt x="152" y="132"/>
                  </a:cubicBezTo>
                  <a:cubicBezTo>
                    <a:pt x="65" y="182"/>
                    <a:pt x="1" y="349"/>
                    <a:pt x="134" y="349"/>
                  </a:cubicBezTo>
                  <a:cubicBezTo>
                    <a:pt x="144" y="349"/>
                    <a:pt x="154" y="348"/>
                    <a:pt x="166" y="346"/>
                  </a:cubicBezTo>
                  <a:cubicBezTo>
                    <a:pt x="353" y="333"/>
                    <a:pt x="661" y="119"/>
                    <a:pt x="513" y="25"/>
                  </a:cubicBezTo>
                  <a:cubicBezTo>
                    <a:pt x="486" y="7"/>
                    <a:pt x="455" y="0"/>
                    <a:pt x="425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551965" y="4805333"/>
              <a:ext cx="688918" cy="754887"/>
            </a:xfrm>
            <a:custGeom>
              <a:avLst/>
              <a:gdLst/>
              <a:ahLst/>
              <a:cxnLst/>
              <a:rect l="l" t="t" r="r" b="b"/>
              <a:pathLst>
                <a:path w="12915" h="14793" extrusionOk="0">
                  <a:moveTo>
                    <a:pt x="7843" y="2461"/>
                  </a:moveTo>
                  <a:cubicBezTo>
                    <a:pt x="7892" y="2461"/>
                    <a:pt x="7941" y="2463"/>
                    <a:pt x="7990" y="2467"/>
                  </a:cubicBezTo>
                  <a:cubicBezTo>
                    <a:pt x="8873" y="2548"/>
                    <a:pt x="9529" y="3351"/>
                    <a:pt x="9435" y="4261"/>
                  </a:cubicBezTo>
                  <a:cubicBezTo>
                    <a:pt x="9359" y="5108"/>
                    <a:pt x="8649" y="5752"/>
                    <a:pt x="7826" y="5752"/>
                  </a:cubicBezTo>
                  <a:cubicBezTo>
                    <a:pt x="7778" y="5752"/>
                    <a:pt x="7730" y="5750"/>
                    <a:pt x="7682" y="5746"/>
                  </a:cubicBezTo>
                  <a:cubicBezTo>
                    <a:pt x="6799" y="5652"/>
                    <a:pt x="6143" y="4849"/>
                    <a:pt x="6237" y="3953"/>
                  </a:cubicBezTo>
                  <a:cubicBezTo>
                    <a:pt x="6313" y="3093"/>
                    <a:pt x="7021" y="2461"/>
                    <a:pt x="7843" y="2461"/>
                  </a:cubicBezTo>
                  <a:close/>
                  <a:moveTo>
                    <a:pt x="7228" y="9004"/>
                  </a:moveTo>
                  <a:cubicBezTo>
                    <a:pt x="7276" y="9004"/>
                    <a:pt x="7325" y="9006"/>
                    <a:pt x="7374" y="9011"/>
                  </a:cubicBezTo>
                  <a:cubicBezTo>
                    <a:pt x="8257" y="9091"/>
                    <a:pt x="8900" y="9894"/>
                    <a:pt x="8819" y="10804"/>
                  </a:cubicBezTo>
                  <a:cubicBezTo>
                    <a:pt x="8743" y="11652"/>
                    <a:pt x="8034" y="12296"/>
                    <a:pt x="7210" y="12296"/>
                  </a:cubicBezTo>
                  <a:cubicBezTo>
                    <a:pt x="7163" y="12296"/>
                    <a:pt x="7115" y="12294"/>
                    <a:pt x="7066" y="12289"/>
                  </a:cubicBezTo>
                  <a:cubicBezTo>
                    <a:pt x="6183" y="12196"/>
                    <a:pt x="5528" y="11393"/>
                    <a:pt x="5621" y="10496"/>
                  </a:cubicBezTo>
                  <a:cubicBezTo>
                    <a:pt x="5697" y="9637"/>
                    <a:pt x="6405" y="9004"/>
                    <a:pt x="7228" y="9004"/>
                  </a:cubicBezTo>
                  <a:close/>
                  <a:moveTo>
                    <a:pt x="7571" y="1"/>
                  </a:moveTo>
                  <a:cubicBezTo>
                    <a:pt x="5807" y="1"/>
                    <a:pt x="4190" y="611"/>
                    <a:pt x="3373" y="2842"/>
                  </a:cubicBezTo>
                  <a:cubicBezTo>
                    <a:pt x="2423" y="5438"/>
                    <a:pt x="4524" y="6830"/>
                    <a:pt x="4524" y="6830"/>
                  </a:cubicBezTo>
                  <a:cubicBezTo>
                    <a:pt x="1" y="8984"/>
                    <a:pt x="2450" y="14738"/>
                    <a:pt x="6826" y="14792"/>
                  </a:cubicBezTo>
                  <a:cubicBezTo>
                    <a:pt x="6879" y="14792"/>
                    <a:pt x="6932" y="14793"/>
                    <a:pt x="6985" y="14793"/>
                  </a:cubicBezTo>
                  <a:cubicBezTo>
                    <a:pt x="10340" y="14793"/>
                    <a:pt x="12286" y="13534"/>
                    <a:pt x="12325" y="10991"/>
                  </a:cubicBezTo>
                  <a:cubicBezTo>
                    <a:pt x="12379" y="8409"/>
                    <a:pt x="10492" y="7552"/>
                    <a:pt x="10492" y="7552"/>
                  </a:cubicBezTo>
                  <a:cubicBezTo>
                    <a:pt x="10492" y="7552"/>
                    <a:pt x="12031" y="7044"/>
                    <a:pt x="12473" y="4274"/>
                  </a:cubicBezTo>
                  <a:cubicBezTo>
                    <a:pt x="12914" y="1517"/>
                    <a:pt x="10519" y="246"/>
                    <a:pt x="8445" y="45"/>
                  </a:cubicBezTo>
                  <a:cubicBezTo>
                    <a:pt x="8151" y="17"/>
                    <a:pt x="7859" y="1"/>
                    <a:pt x="7571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042343" y="4833910"/>
              <a:ext cx="171763" cy="250506"/>
            </a:xfrm>
            <a:custGeom>
              <a:avLst/>
              <a:gdLst/>
              <a:ahLst/>
              <a:cxnLst/>
              <a:rect l="l" t="t" r="r" b="b"/>
              <a:pathLst>
                <a:path w="3220" h="4909" extrusionOk="0">
                  <a:moveTo>
                    <a:pt x="209" y="1"/>
                  </a:moveTo>
                  <a:cubicBezTo>
                    <a:pt x="1" y="1"/>
                    <a:pt x="133" y="157"/>
                    <a:pt x="590" y="368"/>
                  </a:cubicBezTo>
                  <a:cubicBezTo>
                    <a:pt x="791" y="462"/>
                    <a:pt x="1634" y="850"/>
                    <a:pt x="2222" y="2215"/>
                  </a:cubicBezTo>
                  <a:cubicBezTo>
                    <a:pt x="3025" y="4062"/>
                    <a:pt x="1848" y="4811"/>
                    <a:pt x="2329" y="4905"/>
                  </a:cubicBezTo>
                  <a:cubicBezTo>
                    <a:pt x="2342" y="4907"/>
                    <a:pt x="2354" y="4908"/>
                    <a:pt x="2366" y="4908"/>
                  </a:cubicBezTo>
                  <a:cubicBezTo>
                    <a:pt x="2761" y="4908"/>
                    <a:pt x="3219" y="3677"/>
                    <a:pt x="2570" y="2055"/>
                  </a:cubicBezTo>
                  <a:cubicBezTo>
                    <a:pt x="1888" y="315"/>
                    <a:pt x="376" y="21"/>
                    <a:pt x="376" y="21"/>
                  </a:cubicBezTo>
                  <a:cubicBezTo>
                    <a:pt x="306" y="7"/>
                    <a:pt x="251" y="1"/>
                    <a:pt x="20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091578" y="5209236"/>
              <a:ext cx="107859" cy="272959"/>
            </a:xfrm>
            <a:custGeom>
              <a:avLst/>
              <a:gdLst/>
              <a:ahLst/>
              <a:cxnLst/>
              <a:rect l="l" t="t" r="r" b="b"/>
              <a:pathLst>
                <a:path w="2022" h="5349" extrusionOk="0">
                  <a:moveTo>
                    <a:pt x="119" y="0"/>
                  </a:moveTo>
                  <a:cubicBezTo>
                    <a:pt x="0" y="0"/>
                    <a:pt x="97" y="187"/>
                    <a:pt x="430" y="480"/>
                  </a:cubicBezTo>
                  <a:cubicBezTo>
                    <a:pt x="590" y="628"/>
                    <a:pt x="1286" y="1257"/>
                    <a:pt x="1433" y="2728"/>
                  </a:cubicBezTo>
                  <a:cubicBezTo>
                    <a:pt x="1621" y="4607"/>
                    <a:pt x="298" y="5348"/>
                    <a:pt x="532" y="5348"/>
                  </a:cubicBezTo>
                  <a:cubicBezTo>
                    <a:pt x="548" y="5348"/>
                    <a:pt x="572" y="5345"/>
                    <a:pt x="604" y="5338"/>
                  </a:cubicBezTo>
                  <a:cubicBezTo>
                    <a:pt x="1085" y="5244"/>
                    <a:pt x="2022" y="4615"/>
                    <a:pt x="1821" y="2755"/>
                  </a:cubicBezTo>
                  <a:cubicBezTo>
                    <a:pt x="1621" y="895"/>
                    <a:pt x="336" y="79"/>
                    <a:pt x="336" y="79"/>
                  </a:cubicBezTo>
                  <a:cubicBezTo>
                    <a:pt x="236" y="25"/>
                    <a:pt x="163" y="0"/>
                    <a:pt x="11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134465" y="5090591"/>
              <a:ext cx="40220" cy="31077"/>
            </a:xfrm>
            <a:custGeom>
              <a:avLst/>
              <a:gdLst/>
              <a:ahLst/>
              <a:cxnLst/>
              <a:rect l="l" t="t" r="r" b="b"/>
              <a:pathLst>
                <a:path w="754" h="609" extrusionOk="0">
                  <a:moveTo>
                    <a:pt x="684" y="1"/>
                  </a:moveTo>
                  <a:cubicBezTo>
                    <a:pt x="567" y="1"/>
                    <a:pt x="335" y="102"/>
                    <a:pt x="335" y="102"/>
                  </a:cubicBezTo>
                  <a:cubicBezTo>
                    <a:pt x="295" y="129"/>
                    <a:pt x="0" y="504"/>
                    <a:pt x="295" y="597"/>
                  </a:cubicBezTo>
                  <a:cubicBezTo>
                    <a:pt x="318" y="605"/>
                    <a:pt x="340" y="609"/>
                    <a:pt x="361" y="609"/>
                  </a:cubicBezTo>
                  <a:cubicBezTo>
                    <a:pt x="603" y="609"/>
                    <a:pt x="750" y="159"/>
                    <a:pt x="750" y="49"/>
                  </a:cubicBezTo>
                  <a:cubicBezTo>
                    <a:pt x="753" y="14"/>
                    <a:pt x="726" y="1"/>
                    <a:pt x="68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7890169" y="4310189"/>
              <a:ext cx="501633" cy="410996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8167390" y="4336776"/>
              <a:ext cx="22137" cy="103030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8161309" y="4323304"/>
              <a:ext cx="16056" cy="13217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8184086" y="2294147"/>
              <a:ext cx="421726" cy="348739"/>
            </a:xfrm>
            <a:custGeom>
              <a:avLst/>
              <a:gdLst/>
              <a:ahLst/>
              <a:cxnLst/>
              <a:rect l="l" t="t" r="r" b="b"/>
              <a:pathLst>
                <a:path w="7906" h="6834" extrusionOk="0">
                  <a:moveTo>
                    <a:pt x="5879" y="1"/>
                  </a:moveTo>
                  <a:cubicBezTo>
                    <a:pt x="5785" y="1"/>
                    <a:pt x="5703" y="21"/>
                    <a:pt x="5641" y="65"/>
                  </a:cubicBezTo>
                  <a:cubicBezTo>
                    <a:pt x="5454" y="199"/>
                    <a:pt x="4664" y="948"/>
                    <a:pt x="3781" y="1818"/>
                  </a:cubicBezTo>
                  <a:cubicBezTo>
                    <a:pt x="2911" y="961"/>
                    <a:pt x="2202" y="279"/>
                    <a:pt x="2202" y="279"/>
                  </a:cubicBezTo>
                  <a:cubicBezTo>
                    <a:pt x="2072" y="142"/>
                    <a:pt x="1920" y="83"/>
                    <a:pt x="1763" y="83"/>
                  </a:cubicBezTo>
                  <a:cubicBezTo>
                    <a:pt x="995" y="83"/>
                    <a:pt x="80" y="1470"/>
                    <a:pt x="757" y="1992"/>
                  </a:cubicBezTo>
                  <a:cubicBezTo>
                    <a:pt x="904" y="2112"/>
                    <a:pt x="1466" y="2688"/>
                    <a:pt x="2162" y="3424"/>
                  </a:cubicBezTo>
                  <a:cubicBezTo>
                    <a:pt x="1332" y="4253"/>
                    <a:pt x="677" y="4909"/>
                    <a:pt x="677" y="4909"/>
                  </a:cubicBezTo>
                  <a:cubicBezTo>
                    <a:pt x="0" y="5890"/>
                    <a:pt x="1110" y="6833"/>
                    <a:pt x="1740" y="6833"/>
                  </a:cubicBezTo>
                  <a:cubicBezTo>
                    <a:pt x="1858" y="6833"/>
                    <a:pt x="1959" y="6800"/>
                    <a:pt x="2028" y="6729"/>
                  </a:cubicBezTo>
                  <a:cubicBezTo>
                    <a:pt x="2216" y="6541"/>
                    <a:pt x="2898" y="5872"/>
                    <a:pt x="3714" y="5083"/>
                  </a:cubicBezTo>
                  <a:cubicBezTo>
                    <a:pt x="4209" y="5605"/>
                    <a:pt x="4664" y="6086"/>
                    <a:pt x="5026" y="6448"/>
                  </a:cubicBezTo>
                  <a:cubicBezTo>
                    <a:pt x="5216" y="6635"/>
                    <a:pt x="5430" y="6712"/>
                    <a:pt x="5646" y="6712"/>
                  </a:cubicBezTo>
                  <a:cubicBezTo>
                    <a:pt x="6400" y="6712"/>
                    <a:pt x="7173" y="5771"/>
                    <a:pt x="7006" y="5324"/>
                  </a:cubicBezTo>
                  <a:cubicBezTo>
                    <a:pt x="6926" y="5096"/>
                    <a:pt x="6243" y="4347"/>
                    <a:pt x="5400" y="3477"/>
                  </a:cubicBezTo>
                  <a:cubicBezTo>
                    <a:pt x="5962" y="2942"/>
                    <a:pt x="6484" y="2447"/>
                    <a:pt x="6859" y="2085"/>
                  </a:cubicBezTo>
                  <a:cubicBezTo>
                    <a:pt x="7906" y="1074"/>
                    <a:pt x="6565" y="1"/>
                    <a:pt x="5879" y="1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8273861" y="2313589"/>
              <a:ext cx="89829" cy="71850"/>
            </a:xfrm>
            <a:custGeom>
              <a:avLst/>
              <a:gdLst/>
              <a:ahLst/>
              <a:cxnLst/>
              <a:rect l="l" t="t" r="r" b="b"/>
              <a:pathLst>
                <a:path w="1684" h="1408" extrusionOk="0">
                  <a:moveTo>
                    <a:pt x="178" y="1"/>
                  </a:moveTo>
                  <a:cubicBezTo>
                    <a:pt x="1" y="1"/>
                    <a:pt x="207" y="245"/>
                    <a:pt x="506" y="594"/>
                  </a:cubicBezTo>
                  <a:cubicBezTo>
                    <a:pt x="779" y="927"/>
                    <a:pt x="1391" y="1407"/>
                    <a:pt x="1571" y="1407"/>
                  </a:cubicBezTo>
                  <a:cubicBezTo>
                    <a:pt x="1593" y="1407"/>
                    <a:pt x="1609" y="1400"/>
                    <a:pt x="1616" y="1383"/>
                  </a:cubicBezTo>
                  <a:cubicBezTo>
                    <a:pt x="1683" y="1236"/>
                    <a:pt x="225" y="5"/>
                    <a:pt x="225" y="5"/>
                  </a:cubicBezTo>
                  <a:cubicBezTo>
                    <a:pt x="207" y="2"/>
                    <a:pt x="192" y="1"/>
                    <a:pt x="17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8258872" y="2306292"/>
              <a:ext cx="17016" cy="16381"/>
            </a:xfrm>
            <a:custGeom>
              <a:avLst/>
              <a:gdLst/>
              <a:ahLst/>
              <a:cxnLst/>
              <a:rect l="l" t="t" r="r" b="b"/>
              <a:pathLst>
                <a:path w="319" h="321" extrusionOk="0">
                  <a:moveTo>
                    <a:pt x="252" y="1"/>
                  </a:moveTo>
                  <a:cubicBezTo>
                    <a:pt x="0" y="49"/>
                    <a:pt x="155" y="321"/>
                    <a:pt x="229" y="321"/>
                  </a:cubicBezTo>
                  <a:cubicBezTo>
                    <a:pt x="238" y="321"/>
                    <a:pt x="246" y="317"/>
                    <a:pt x="252" y="309"/>
                  </a:cubicBezTo>
                  <a:cubicBezTo>
                    <a:pt x="318" y="228"/>
                    <a:pt x="252" y="1"/>
                    <a:pt x="25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7973916" y="3002035"/>
              <a:ext cx="480403" cy="123595"/>
            </a:xfrm>
            <a:custGeom>
              <a:avLst/>
              <a:gdLst/>
              <a:ahLst/>
              <a:cxnLst/>
              <a:rect l="l" t="t" r="r" b="b"/>
              <a:pathLst>
                <a:path w="9006" h="2422" extrusionOk="0">
                  <a:moveTo>
                    <a:pt x="3980" y="0"/>
                  </a:moveTo>
                  <a:cubicBezTo>
                    <a:pt x="2802" y="0"/>
                    <a:pt x="1833" y="16"/>
                    <a:pt x="1833" y="16"/>
                  </a:cubicBezTo>
                  <a:cubicBezTo>
                    <a:pt x="0" y="364"/>
                    <a:pt x="803" y="2251"/>
                    <a:pt x="1539" y="2251"/>
                  </a:cubicBezTo>
                  <a:cubicBezTo>
                    <a:pt x="1924" y="2251"/>
                    <a:pt x="4134" y="2422"/>
                    <a:pt x="5941" y="2422"/>
                  </a:cubicBezTo>
                  <a:cubicBezTo>
                    <a:pt x="6393" y="2422"/>
                    <a:pt x="6819" y="2411"/>
                    <a:pt x="7186" y="2384"/>
                  </a:cubicBezTo>
                  <a:cubicBezTo>
                    <a:pt x="9006" y="2251"/>
                    <a:pt x="8658" y="444"/>
                    <a:pt x="8096" y="190"/>
                  </a:cubicBezTo>
                  <a:cubicBezTo>
                    <a:pt x="7773" y="32"/>
                    <a:pt x="5663" y="0"/>
                    <a:pt x="3980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7974877" y="3180436"/>
              <a:ext cx="479442" cy="123748"/>
            </a:xfrm>
            <a:custGeom>
              <a:avLst/>
              <a:gdLst/>
              <a:ahLst/>
              <a:cxnLst/>
              <a:rect l="l" t="t" r="r" b="b"/>
              <a:pathLst>
                <a:path w="8988" h="2425" extrusionOk="0">
                  <a:moveTo>
                    <a:pt x="3753" y="0"/>
                  </a:moveTo>
                  <a:cubicBezTo>
                    <a:pt x="2671" y="0"/>
                    <a:pt x="1815" y="13"/>
                    <a:pt x="1815" y="13"/>
                  </a:cubicBezTo>
                  <a:cubicBezTo>
                    <a:pt x="1" y="357"/>
                    <a:pt x="585" y="2261"/>
                    <a:pt x="1493" y="2261"/>
                  </a:cubicBezTo>
                  <a:cubicBezTo>
                    <a:pt x="1502" y="2261"/>
                    <a:pt x="1511" y="2261"/>
                    <a:pt x="1521" y="2261"/>
                  </a:cubicBezTo>
                  <a:cubicBezTo>
                    <a:pt x="1543" y="2259"/>
                    <a:pt x="1571" y="2259"/>
                    <a:pt x="1605" y="2259"/>
                  </a:cubicBezTo>
                  <a:cubicBezTo>
                    <a:pt x="2175" y="2259"/>
                    <a:pt x="4341" y="2425"/>
                    <a:pt x="6071" y="2425"/>
                  </a:cubicBezTo>
                  <a:cubicBezTo>
                    <a:pt x="6468" y="2425"/>
                    <a:pt x="6842" y="2416"/>
                    <a:pt x="7168" y="2394"/>
                  </a:cubicBezTo>
                  <a:cubicBezTo>
                    <a:pt x="8988" y="2261"/>
                    <a:pt x="8640" y="454"/>
                    <a:pt x="8078" y="186"/>
                  </a:cubicBezTo>
                  <a:cubicBezTo>
                    <a:pt x="7742" y="31"/>
                    <a:pt x="5465" y="0"/>
                    <a:pt x="3753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8115914" y="3011169"/>
              <a:ext cx="244949" cy="13472"/>
            </a:xfrm>
            <a:custGeom>
              <a:avLst/>
              <a:gdLst/>
              <a:ahLst/>
              <a:cxnLst/>
              <a:rect l="l" t="t" r="r" b="b"/>
              <a:pathLst>
                <a:path w="4592" h="264" extrusionOk="0">
                  <a:moveTo>
                    <a:pt x="2287" y="0"/>
                  </a:moveTo>
                  <a:cubicBezTo>
                    <a:pt x="1461" y="0"/>
                    <a:pt x="724" y="11"/>
                    <a:pt x="724" y="11"/>
                  </a:cubicBezTo>
                  <a:cubicBezTo>
                    <a:pt x="1" y="171"/>
                    <a:pt x="871" y="212"/>
                    <a:pt x="2088" y="252"/>
                  </a:cubicBezTo>
                  <a:cubicBezTo>
                    <a:pt x="2323" y="260"/>
                    <a:pt x="2561" y="263"/>
                    <a:pt x="2793" y="263"/>
                  </a:cubicBezTo>
                  <a:cubicBezTo>
                    <a:pt x="3751" y="263"/>
                    <a:pt x="4591" y="199"/>
                    <a:pt x="4537" y="91"/>
                  </a:cubicBezTo>
                  <a:cubicBezTo>
                    <a:pt x="4493" y="17"/>
                    <a:pt x="3321" y="0"/>
                    <a:pt x="22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362890" y="3014895"/>
              <a:ext cx="37713" cy="9645"/>
            </a:xfrm>
            <a:custGeom>
              <a:avLst/>
              <a:gdLst/>
              <a:ahLst/>
              <a:cxnLst/>
              <a:rect l="l" t="t" r="r" b="b"/>
              <a:pathLst>
                <a:path w="707" h="189" extrusionOk="0">
                  <a:moveTo>
                    <a:pt x="421" y="0"/>
                  </a:moveTo>
                  <a:cubicBezTo>
                    <a:pt x="401" y="0"/>
                    <a:pt x="382" y="2"/>
                    <a:pt x="362" y="5"/>
                  </a:cubicBezTo>
                  <a:cubicBezTo>
                    <a:pt x="362" y="5"/>
                    <a:pt x="1" y="58"/>
                    <a:pt x="41" y="139"/>
                  </a:cubicBezTo>
                  <a:cubicBezTo>
                    <a:pt x="61" y="172"/>
                    <a:pt x="215" y="189"/>
                    <a:pt x="367" y="189"/>
                  </a:cubicBezTo>
                  <a:cubicBezTo>
                    <a:pt x="520" y="189"/>
                    <a:pt x="670" y="172"/>
                    <a:pt x="683" y="139"/>
                  </a:cubicBezTo>
                  <a:cubicBezTo>
                    <a:pt x="707" y="80"/>
                    <a:pt x="565" y="0"/>
                    <a:pt x="42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8115914" y="3190081"/>
              <a:ext cx="244895" cy="12758"/>
            </a:xfrm>
            <a:custGeom>
              <a:avLst/>
              <a:gdLst/>
              <a:ahLst/>
              <a:cxnLst/>
              <a:rect l="l" t="t" r="r" b="b"/>
              <a:pathLst>
                <a:path w="4591" h="250" extrusionOk="0">
                  <a:moveTo>
                    <a:pt x="2287" y="0"/>
                  </a:moveTo>
                  <a:cubicBezTo>
                    <a:pt x="1461" y="0"/>
                    <a:pt x="724" y="11"/>
                    <a:pt x="724" y="11"/>
                  </a:cubicBezTo>
                  <a:cubicBezTo>
                    <a:pt x="1" y="158"/>
                    <a:pt x="871" y="198"/>
                    <a:pt x="2088" y="238"/>
                  </a:cubicBezTo>
                  <a:cubicBezTo>
                    <a:pt x="2326" y="246"/>
                    <a:pt x="2568" y="250"/>
                    <a:pt x="2802" y="250"/>
                  </a:cubicBezTo>
                  <a:cubicBezTo>
                    <a:pt x="3756" y="250"/>
                    <a:pt x="4591" y="188"/>
                    <a:pt x="4537" y="91"/>
                  </a:cubicBezTo>
                  <a:cubicBezTo>
                    <a:pt x="4493" y="17"/>
                    <a:pt x="3321" y="0"/>
                    <a:pt x="22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8362890" y="3193551"/>
              <a:ext cx="37660" cy="9236"/>
            </a:xfrm>
            <a:custGeom>
              <a:avLst/>
              <a:gdLst/>
              <a:ahLst/>
              <a:cxnLst/>
              <a:rect l="l" t="t" r="r" b="b"/>
              <a:pathLst>
                <a:path w="706" h="181" extrusionOk="0">
                  <a:moveTo>
                    <a:pt x="444" y="0"/>
                  </a:moveTo>
                  <a:cubicBezTo>
                    <a:pt x="417" y="0"/>
                    <a:pt x="389" y="3"/>
                    <a:pt x="362" y="10"/>
                  </a:cubicBezTo>
                  <a:cubicBezTo>
                    <a:pt x="362" y="10"/>
                    <a:pt x="1" y="63"/>
                    <a:pt x="41" y="130"/>
                  </a:cubicBezTo>
                  <a:cubicBezTo>
                    <a:pt x="61" y="164"/>
                    <a:pt x="215" y="180"/>
                    <a:pt x="367" y="180"/>
                  </a:cubicBezTo>
                  <a:cubicBezTo>
                    <a:pt x="520" y="180"/>
                    <a:pt x="670" y="164"/>
                    <a:pt x="683" y="130"/>
                  </a:cubicBezTo>
                  <a:cubicBezTo>
                    <a:pt x="706" y="74"/>
                    <a:pt x="579" y="0"/>
                    <a:pt x="44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150018" y="4737974"/>
              <a:ext cx="1079385" cy="825308"/>
            </a:xfrm>
            <a:custGeom>
              <a:avLst/>
              <a:gdLst/>
              <a:ahLst/>
              <a:cxnLst/>
              <a:rect l="l" t="t" r="r" b="b"/>
              <a:pathLst>
                <a:path w="20235" h="16173" extrusionOk="0">
                  <a:moveTo>
                    <a:pt x="18678" y="67"/>
                  </a:moveTo>
                  <a:cubicBezTo>
                    <a:pt x="18091" y="67"/>
                    <a:pt x="6062" y="2958"/>
                    <a:pt x="5622" y="3105"/>
                  </a:cubicBezTo>
                  <a:cubicBezTo>
                    <a:pt x="4966" y="3319"/>
                    <a:pt x="5568" y="5795"/>
                    <a:pt x="6492" y="11455"/>
                  </a:cubicBezTo>
                  <a:cubicBezTo>
                    <a:pt x="6495" y="11473"/>
                    <a:pt x="6490" y="11481"/>
                    <a:pt x="6479" y="11481"/>
                  </a:cubicBezTo>
                  <a:cubicBezTo>
                    <a:pt x="6285" y="11481"/>
                    <a:pt x="4113" y="9046"/>
                    <a:pt x="3573" y="9046"/>
                  </a:cubicBezTo>
                  <a:cubicBezTo>
                    <a:pt x="3569" y="9046"/>
                    <a:pt x="3565" y="9046"/>
                    <a:pt x="3561" y="9046"/>
                  </a:cubicBezTo>
                  <a:cubicBezTo>
                    <a:pt x="3012" y="9073"/>
                    <a:pt x="711" y="12338"/>
                    <a:pt x="671" y="12432"/>
                  </a:cubicBezTo>
                  <a:cubicBezTo>
                    <a:pt x="0" y="13860"/>
                    <a:pt x="918" y="14278"/>
                    <a:pt x="1401" y="14278"/>
                  </a:cubicBezTo>
                  <a:cubicBezTo>
                    <a:pt x="1506" y="14278"/>
                    <a:pt x="1591" y="14258"/>
                    <a:pt x="1634" y="14225"/>
                  </a:cubicBezTo>
                  <a:cubicBezTo>
                    <a:pt x="1862" y="14038"/>
                    <a:pt x="3922" y="11816"/>
                    <a:pt x="3922" y="11816"/>
                  </a:cubicBezTo>
                  <a:cubicBezTo>
                    <a:pt x="3922" y="11816"/>
                    <a:pt x="7616" y="16085"/>
                    <a:pt x="8352" y="16165"/>
                  </a:cubicBezTo>
                  <a:cubicBezTo>
                    <a:pt x="8397" y="16170"/>
                    <a:pt x="8441" y="16173"/>
                    <a:pt x="8483" y="16173"/>
                  </a:cubicBezTo>
                  <a:cubicBezTo>
                    <a:pt x="9108" y="16173"/>
                    <a:pt x="9343" y="15622"/>
                    <a:pt x="9155" y="14707"/>
                  </a:cubicBezTo>
                  <a:cubicBezTo>
                    <a:pt x="9088" y="14359"/>
                    <a:pt x="7589" y="4845"/>
                    <a:pt x="7589" y="4845"/>
                  </a:cubicBezTo>
                  <a:cubicBezTo>
                    <a:pt x="7589" y="4845"/>
                    <a:pt x="17893" y="2516"/>
                    <a:pt x="18696" y="2329"/>
                  </a:cubicBezTo>
                  <a:cubicBezTo>
                    <a:pt x="19512" y="2141"/>
                    <a:pt x="20234" y="1794"/>
                    <a:pt x="20007" y="897"/>
                  </a:cubicBezTo>
                  <a:cubicBezTo>
                    <a:pt x="19766" y="0"/>
                    <a:pt x="19217" y="81"/>
                    <a:pt x="18682" y="67"/>
                  </a:cubicBezTo>
                  <a:cubicBezTo>
                    <a:pt x="18681" y="67"/>
                    <a:pt x="18680" y="67"/>
                    <a:pt x="18678" y="67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698432" y="4773848"/>
              <a:ext cx="403003" cy="80474"/>
            </a:xfrm>
            <a:custGeom>
              <a:avLst/>
              <a:gdLst/>
              <a:ahLst/>
              <a:cxnLst/>
              <a:rect l="l" t="t" r="r" b="b"/>
              <a:pathLst>
                <a:path w="7555" h="1577" extrusionOk="0">
                  <a:moveTo>
                    <a:pt x="7127" y="0"/>
                  </a:moveTo>
                  <a:cubicBezTo>
                    <a:pt x="6314" y="0"/>
                    <a:pt x="172" y="1452"/>
                    <a:pt x="172" y="1452"/>
                  </a:cubicBezTo>
                  <a:cubicBezTo>
                    <a:pt x="1" y="1539"/>
                    <a:pt x="21" y="1577"/>
                    <a:pt x="180" y="1577"/>
                  </a:cubicBezTo>
                  <a:cubicBezTo>
                    <a:pt x="1173" y="1577"/>
                    <a:pt x="7554" y="122"/>
                    <a:pt x="7197" y="7"/>
                  </a:cubicBezTo>
                  <a:cubicBezTo>
                    <a:pt x="7182" y="2"/>
                    <a:pt x="7159" y="0"/>
                    <a:pt x="712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090499" y="4761549"/>
              <a:ext cx="56756" cy="14033"/>
            </a:xfrm>
            <a:custGeom>
              <a:avLst/>
              <a:gdLst/>
              <a:ahLst/>
              <a:cxnLst/>
              <a:rect l="l" t="t" r="r" b="b"/>
              <a:pathLst>
                <a:path w="1064" h="275" extrusionOk="0">
                  <a:moveTo>
                    <a:pt x="706" y="0"/>
                  </a:moveTo>
                  <a:cubicBezTo>
                    <a:pt x="393" y="0"/>
                    <a:pt x="34" y="194"/>
                    <a:pt x="34" y="194"/>
                  </a:cubicBezTo>
                  <a:cubicBezTo>
                    <a:pt x="0" y="252"/>
                    <a:pt x="54" y="274"/>
                    <a:pt x="149" y="274"/>
                  </a:cubicBezTo>
                  <a:cubicBezTo>
                    <a:pt x="428" y="274"/>
                    <a:pt x="1064" y="80"/>
                    <a:pt x="864" y="20"/>
                  </a:cubicBezTo>
                  <a:cubicBezTo>
                    <a:pt x="814" y="6"/>
                    <a:pt x="761" y="0"/>
                    <a:pt x="7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7887715" y="3488657"/>
              <a:ext cx="1298997" cy="651602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8648379" y="3576276"/>
              <a:ext cx="414898" cy="125738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2"/>
          <p:cNvSpPr txBox="1">
            <a:spLocks noGrp="1"/>
          </p:cNvSpPr>
          <p:nvPr>
            <p:ph type="ctrTitle"/>
          </p:nvPr>
        </p:nvSpPr>
        <p:spPr>
          <a:xfrm>
            <a:off x="970350" y="1495575"/>
            <a:ext cx="7203300" cy="16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5" name="Google Shape;195;p2"/>
          <p:cNvSpPr txBox="1">
            <a:spLocks noGrp="1"/>
          </p:cNvSpPr>
          <p:nvPr>
            <p:ph type="subTitle" idx="1"/>
          </p:nvPr>
        </p:nvSpPr>
        <p:spPr>
          <a:xfrm>
            <a:off x="2108100" y="3199250"/>
            <a:ext cx="4927500" cy="3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6" name="Google Shape;19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Words ">
  <p:cSld name="CUSTOM_4"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20"/>
          <p:cNvGrpSpPr/>
          <p:nvPr/>
        </p:nvGrpSpPr>
        <p:grpSpPr>
          <a:xfrm>
            <a:off x="1" y="4"/>
            <a:ext cx="9143997" cy="5020045"/>
            <a:chOff x="-493" y="954"/>
            <a:chExt cx="9143997" cy="5020045"/>
          </a:xfrm>
        </p:grpSpPr>
        <p:sp>
          <p:nvSpPr>
            <p:cNvPr id="2488" name="Google Shape;2488;p20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0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0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0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0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0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0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0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0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0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0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0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0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0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0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0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0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0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0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0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0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0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0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0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0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0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0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0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0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0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0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9" name="Google Shape;2519;p20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2520" name="Google Shape;2520;p20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0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0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0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0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0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0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0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0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0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0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0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0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0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0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0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0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0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0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0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0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0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0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0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0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0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0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0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0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0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0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0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0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0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0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0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0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0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0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0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0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0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0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0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4" name="Google Shape;2564;p20"/>
          <p:cNvGrpSpPr/>
          <p:nvPr/>
        </p:nvGrpSpPr>
        <p:grpSpPr>
          <a:xfrm>
            <a:off x="71020" y="847445"/>
            <a:ext cx="9001961" cy="3448610"/>
            <a:chOff x="124475" y="1042035"/>
            <a:chExt cx="8839317" cy="3296950"/>
          </a:xfrm>
        </p:grpSpPr>
        <p:sp>
          <p:nvSpPr>
            <p:cNvPr id="2565" name="Google Shape;2565;p20"/>
            <p:cNvSpPr/>
            <p:nvPr/>
          </p:nvSpPr>
          <p:spPr>
            <a:xfrm rot="10800000">
              <a:off x="525975" y="104203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0"/>
            <p:cNvSpPr/>
            <p:nvPr/>
          </p:nvSpPr>
          <p:spPr>
            <a:xfrm rot="10800000" flipH="1">
              <a:off x="778460" y="1605067"/>
              <a:ext cx="7838420" cy="229022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0"/>
            <p:cNvSpPr/>
            <p:nvPr/>
          </p:nvSpPr>
          <p:spPr>
            <a:xfrm flipH="1">
              <a:off x="124475" y="334329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8" name="Google Shape;2568;p20"/>
          <p:cNvSpPr txBox="1">
            <a:spLocks noGrp="1"/>
          </p:cNvSpPr>
          <p:nvPr>
            <p:ph type="title"/>
          </p:nvPr>
        </p:nvSpPr>
        <p:spPr>
          <a:xfrm>
            <a:off x="2331300" y="1671763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69" name="Google Shape;2569;p20"/>
          <p:cNvSpPr txBox="1">
            <a:spLocks noGrp="1"/>
          </p:cNvSpPr>
          <p:nvPr>
            <p:ph type="subTitle" idx="1"/>
          </p:nvPr>
        </p:nvSpPr>
        <p:spPr>
          <a:xfrm>
            <a:off x="2494350" y="2594238"/>
            <a:ext cx="4155300" cy="8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570" name="Google Shape;2570;p20"/>
          <p:cNvGrpSpPr/>
          <p:nvPr/>
        </p:nvGrpSpPr>
        <p:grpSpPr>
          <a:xfrm flipH="1">
            <a:off x="7257924" y="3627869"/>
            <a:ext cx="1992790" cy="2056207"/>
            <a:chOff x="564525" y="2742522"/>
            <a:chExt cx="2636314" cy="2720210"/>
          </a:xfrm>
        </p:grpSpPr>
        <p:sp>
          <p:nvSpPr>
            <p:cNvPr id="2571" name="Google Shape;2571;p20"/>
            <p:cNvSpPr/>
            <p:nvPr/>
          </p:nvSpPr>
          <p:spPr>
            <a:xfrm>
              <a:off x="564525" y="3763954"/>
              <a:ext cx="806624" cy="996259"/>
            </a:xfrm>
            <a:custGeom>
              <a:avLst/>
              <a:gdLst/>
              <a:ahLst/>
              <a:cxnLst/>
              <a:rect l="l" t="t" r="r" b="b"/>
              <a:pathLst>
                <a:path w="24373" h="30103" extrusionOk="0">
                  <a:moveTo>
                    <a:pt x="1662" y="0"/>
                  </a:moveTo>
                  <a:lnTo>
                    <a:pt x="1" y="1256"/>
                  </a:lnTo>
                  <a:lnTo>
                    <a:pt x="21760" y="30103"/>
                  </a:lnTo>
                  <a:lnTo>
                    <a:pt x="24372" y="30103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0"/>
            <p:cNvSpPr/>
            <p:nvPr/>
          </p:nvSpPr>
          <p:spPr>
            <a:xfrm>
              <a:off x="588883" y="2742522"/>
              <a:ext cx="2611957" cy="2720210"/>
            </a:xfrm>
            <a:custGeom>
              <a:avLst/>
              <a:gdLst/>
              <a:ahLst/>
              <a:cxnLst/>
              <a:rect l="l" t="t" r="r" b="b"/>
              <a:pathLst>
                <a:path w="78923" h="82194" extrusionOk="0">
                  <a:moveTo>
                    <a:pt x="39271" y="1"/>
                  </a:moveTo>
                  <a:lnTo>
                    <a:pt x="0" y="29622"/>
                  </a:lnTo>
                  <a:lnTo>
                    <a:pt x="39639" y="82194"/>
                  </a:lnTo>
                  <a:lnTo>
                    <a:pt x="78922" y="52573"/>
                  </a:lnTo>
                  <a:lnTo>
                    <a:pt x="39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0"/>
            <p:cNvSpPr/>
            <p:nvPr/>
          </p:nvSpPr>
          <p:spPr>
            <a:xfrm>
              <a:off x="1617130" y="3104114"/>
              <a:ext cx="360239" cy="325721"/>
            </a:xfrm>
            <a:custGeom>
              <a:avLst/>
              <a:gdLst/>
              <a:ahLst/>
              <a:cxnLst/>
              <a:rect l="l" t="t" r="r" b="b"/>
              <a:pathLst>
                <a:path w="10885" h="9842" extrusionOk="0">
                  <a:moveTo>
                    <a:pt x="3598" y="2947"/>
                  </a:moveTo>
                  <a:lnTo>
                    <a:pt x="3598" y="2947"/>
                  </a:lnTo>
                  <a:cubicBezTo>
                    <a:pt x="4169" y="3048"/>
                    <a:pt x="4714" y="3238"/>
                    <a:pt x="5259" y="3403"/>
                  </a:cubicBezTo>
                  <a:cubicBezTo>
                    <a:pt x="5995" y="3606"/>
                    <a:pt x="6730" y="3822"/>
                    <a:pt x="7453" y="4025"/>
                  </a:cubicBezTo>
                  <a:cubicBezTo>
                    <a:pt x="7491" y="4037"/>
                    <a:pt x="7516" y="4037"/>
                    <a:pt x="7542" y="4037"/>
                  </a:cubicBezTo>
                  <a:cubicBezTo>
                    <a:pt x="7542" y="4925"/>
                    <a:pt x="7529" y="5812"/>
                    <a:pt x="7516" y="6713"/>
                  </a:cubicBezTo>
                  <a:cubicBezTo>
                    <a:pt x="7491" y="6725"/>
                    <a:pt x="7466" y="6763"/>
                    <a:pt x="7440" y="6789"/>
                  </a:cubicBezTo>
                  <a:cubicBezTo>
                    <a:pt x="7364" y="6790"/>
                    <a:pt x="7289" y="6790"/>
                    <a:pt x="7213" y="6790"/>
                  </a:cubicBezTo>
                  <a:cubicBezTo>
                    <a:pt x="6084" y="6790"/>
                    <a:pt x="4955" y="6702"/>
                    <a:pt x="3826" y="6548"/>
                  </a:cubicBezTo>
                  <a:cubicBezTo>
                    <a:pt x="3814" y="6497"/>
                    <a:pt x="3801" y="6446"/>
                    <a:pt x="3763" y="6408"/>
                  </a:cubicBezTo>
                  <a:cubicBezTo>
                    <a:pt x="3674" y="5267"/>
                    <a:pt x="3624" y="4113"/>
                    <a:pt x="3598" y="2947"/>
                  </a:cubicBezTo>
                  <a:close/>
                  <a:moveTo>
                    <a:pt x="1292" y="0"/>
                  </a:moveTo>
                  <a:cubicBezTo>
                    <a:pt x="1090" y="0"/>
                    <a:pt x="893" y="241"/>
                    <a:pt x="1049" y="461"/>
                  </a:cubicBezTo>
                  <a:cubicBezTo>
                    <a:pt x="1683" y="1349"/>
                    <a:pt x="2343" y="2211"/>
                    <a:pt x="3028" y="3048"/>
                  </a:cubicBezTo>
                  <a:cubicBezTo>
                    <a:pt x="3053" y="4202"/>
                    <a:pt x="3104" y="5343"/>
                    <a:pt x="3192" y="6485"/>
                  </a:cubicBezTo>
                  <a:cubicBezTo>
                    <a:pt x="2216" y="7182"/>
                    <a:pt x="1227" y="7867"/>
                    <a:pt x="251" y="8564"/>
                  </a:cubicBezTo>
                  <a:cubicBezTo>
                    <a:pt x="1" y="8741"/>
                    <a:pt x="187" y="9072"/>
                    <a:pt x="430" y="9072"/>
                  </a:cubicBezTo>
                  <a:cubicBezTo>
                    <a:pt x="483" y="9072"/>
                    <a:pt x="539" y="9057"/>
                    <a:pt x="593" y="9021"/>
                  </a:cubicBezTo>
                  <a:cubicBezTo>
                    <a:pt x="1531" y="8361"/>
                    <a:pt x="2457" y="7702"/>
                    <a:pt x="3395" y="7042"/>
                  </a:cubicBezTo>
                  <a:cubicBezTo>
                    <a:pt x="3421" y="7055"/>
                    <a:pt x="3446" y="7068"/>
                    <a:pt x="3484" y="7068"/>
                  </a:cubicBezTo>
                  <a:cubicBezTo>
                    <a:pt x="4781" y="7270"/>
                    <a:pt x="6088" y="7361"/>
                    <a:pt x="7396" y="7361"/>
                  </a:cubicBezTo>
                  <a:cubicBezTo>
                    <a:pt x="7483" y="7361"/>
                    <a:pt x="7569" y="7360"/>
                    <a:pt x="7656" y="7359"/>
                  </a:cubicBezTo>
                  <a:lnTo>
                    <a:pt x="7669" y="7359"/>
                  </a:lnTo>
                  <a:cubicBezTo>
                    <a:pt x="8290" y="8146"/>
                    <a:pt x="8911" y="8932"/>
                    <a:pt x="9520" y="9731"/>
                  </a:cubicBezTo>
                  <a:cubicBezTo>
                    <a:pt x="9578" y="9809"/>
                    <a:pt x="9653" y="9842"/>
                    <a:pt x="9728" y="9842"/>
                  </a:cubicBezTo>
                  <a:cubicBezTo>
                    <a:pt x="9932" y="9842"/>
                    <a:pt x="10134" y="9601"/>
                    <a:pt x="9976" y="9388"/>
                  </a:cubicBezTo>
                  <a:cubicBezTo>
                    <a:pt x="9355" y="8577"/>
                    <a:pt x="8734" y="7778"/>
                    <a:pt x="8100" y="6979"/>
                  </a:cubicBezTo>
                  <a:lnTo>
                    <a:pt x="8087" y="6954"/>
                  </a:lnTo>
                  <a:cubicBezTo>
                    <a:pt x="8100" y="5914"/>
                    <a:pt x="8100" y="4861"/>
                    <a:pt x="8112" y="3822"/>
                  </a:cubicBezTo>
                  <a:cubicBezTo>
                    <a:pt x="8949" y="3226"/>
                    <a:pt x="9799" y="2642"/>
                    <a:pt x="10636" y="2046"/>
                  </a:cubicBezTo>
                  <a:cubicBezTo>
                    <a:pt x="10884" y="1870"/>
                    <a:pt x="10701" y="1534"/>
                    <a:pt x="10460" y="1534"/>
                  </a:cubicBezTo>
                  <a:cubicBezTo>
                    <a:pt x="10406" y="1534"/>
                    <a:pt x="10349" y="1551"/>
                    <a:pt x="10293" y="1590"/>
                  </a:cubicBezTo>
                  <a:cubicBezTo>
                    <a:pt x="9393" y="2224"/>
                    <a:pt x="8493" y="2845"/>
                    <a:pt x="7605" y="3479"/>
                  </a:cubicBezTo>
                  <a:cubicBezTo>
                    <a:pt x="6819" y="3251"/>
                    <a:pt x="6046" y="3036"/>
                    <a:pt x="5272" y="2807"/>
                  </a:cubicBezTo>
                  <a:cubicBezTo>
                    <a:pt x="4613" y="2630"/>
                    <a:pt x="3941" y="2376"/>
                    <a:pt x="3256" y="2338"/>
                  </a:cubicBezTo>
                  <a:lnTo>
                    <a:pt x="3192" y="2338"/>
                  </a:lnTo>
                  <a:cubicBezTo>
                    <a:pt x="2609" y="1615"/>
                    <a:pt x="2051" y="880"/>
                    <a:pt x="1506" y="119"/>
                  </a:cubicBezTo>
                  <a:cubicBezTo>
                    <a:pt x="1447" y="35"/>
                    <a:pt x="1369" y="0"/>
                    <a:pt x="129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0"/>
            <p:cNvSpPr/>
            <p:nvPr/>
          </p:nvSpPr>
          <p:spPr>
            <a:xfrm>
              <a:off x="1634207" y="3262902"/>
              <a:ext cx="78534" cy="67315"/>
            </a:xfrm>
            <a:custGeom>
              <a:avLst/>
              <a:gdLst/>
              <a:ahLst/>
              <a:cxnLst/>
              <a:rect l="l" t="t" r="r" b="b"/>
              <a:pathLst>
                <a:path w="2373" h="2034" extrusionOk="0">
                  <a:moveTo>
                    <a:pt x="701" y="578"/>
                  </a:moveTo>
                  <a:cubicBezTo>
                    <a:pt x="766" y="578"/>
                    <a:pt x="861" y="644"/>
                    <a:pt x="927" y="710"/>
                  </a:cubicBezTo>
                  <a:cubicBezTo>
                    <a:pt x="862" y="751"/>
                    <a:pt x="797" y="781"/>
                    <a:pt x="742" y="781"/>
                  </a:cubicBezTo>
                  <a:cubicBezTo>
                    <a:pt x="711" y="781"/>
                    <a:pt x="683" y="771"/>
                    <a:pt x="660" y="748"/>
                  </a:cubicBezTo>
                  <a:cubicBezTo>
                    <a:pt x="635" y="723"/>
                    <a:pt x="660" y="583"/>
                    <a:pt x="673" y="583"/>
                  </a:cubicBezTo>
                  <a:cubicBezTo>
                    <a:pt x="681" y="580"/>
                    <a:pt x="691" y="578"/>
                    <a:pt x="701" y="578"/>
                  </a:cubicBezTo>
                  <a:close/>
                  <a:moveTo>
                    <a:pt x="647" y="0"/>
                  </a:moveTo>
                  <a:cubicBezTo>
                    <a:pt x="605" y="0"/>
                    <a:pt x="563" y="4"/>
                    <a:pt x="521" y="13"/>
                  </a:cubicBezTo>
                  <a:cubicBezTo>
                    <a:pt x="204" y="89"/>
                    <a:pt x="1" y="469"/>
                    <a:pt x="52" y="786"/>
                  </a:cubicBezTo>
                  <a:cubicBezTo>
                    <a:pt x="101" y="1119"/>
                    <a:pt x="402" y="1332"/>
                    <a:pt x="721" y="1332"/>
                  </a:cubicBezTo>
                  <a:cubicBezTo>
                    <a:pt x="731" y="1332"/>
                    <a:pt x="740" y="1332"/>
                    <a:pt x="749" y="1331"/>
                  </a:cubicBezTo>
                  <a:cubicBezTo>
                    <a:pt x="939" y="1331"/>
                    <a:pt x="1104" y="1268"/>
                    <a:pt x="1256" y="1167"/>
                  </a:cubicBezTo>
                  <a:cubicBezTo>
                    <a:pt x="1327" y="1127"/>
                    <a:pt x="1402" y="1069"/>
                    <a:pt x="1468" y="1069"/>
                  </a:cubicBezTo>
                  <a:cubicBezTo>
                    <a:pt x="1508" y="1069"/>
                    <a:pt x="1544" y="1091"/>
                    <a:pt x="1573" y="1154"/>
                  </a:cubicBezTo>
                  <a:cubicBezTo>
                    <a:pt x="1637" y="1293"/>
                    <a:pt x="1485" y="1433"/>
                    <a:pt x="1396" y="1509"/>
                  </a:cubicBezTo>
                  <a:cubicBezTo>
                    <a:pt x="1172" y="1702"/>
                    <a:pt x="1348" y="2034"/>
                    <a:pt x="1570" y="2034"/>
                  </a:cubicBezTo>
                  <a:cubicBezTo>
                    <a:pt x="1625" y="2034"/>
                    <a:pt x="1683" y="2013"/>
                    <a:pt x="1738" y="1965"/>
                  </a:cubicBezTo>
                  <a:cubicBezTo>
                    <a:pt x="2144" y="1623"/>
                    <a:pt x="2372" y="976"/>
                    <a:pt x="1865" y="609"/>
                  </a:cubicBezTo>
                  <a:cubicBezTo>
                    <a:pt x="1751" y="520"/>
                    <a:pt x="1637" y="482"/>
                    <a:pt x="1510" y="482"/>
                  </a:cubicBezTo>
                  <a:lnTo>
                    <a:pt x="1497" y="469"/>
                  </a:lnTo>
                  <a:cubicBezTo>
                    <a:pt x="1295" y="245"/>
                    <a:pt x="973" y="0"/>
                    <a:pt x="64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0"/>
            <p:cNvSpPr/>
            <p:nvPr/>
          </p:nvSpPr>
          <p:spPr>
            <a:xfrm>
              <a:off x="1658565" y="3237683"/>
              <a:ext cx="51661" cy="36603"/>
            </a:xfrm>
            <a:custGeom>
              <a:avLst/>
              <a:gdLst/>
              <a:ahLst/>
              <a:cxnLst/>
              <a:rect l="l" t="t" r="r" b="b"/>
              <a:pathLst>
                <a:path w="1561" h="1106" extrusionOk="0">
                  <a:moveTo>
                    <a:pt x="305" y="0"/>
                  </a:moveTo>
                  <a:cubicBezTo>
                    <a:pt x="224" y="0"/>
                    <a:pt x="146" y="31"/>
                    <a:pt x="89" y="103"/>
                  </a:cubicBezTo>
                  <a:cubicBezTo>
                    <a:pt x="0" y="217"/>
                    <a:pt x="13" y="432"/>
                    <a:pt x="140" y="508"/>
                  </a:cubicBezTo>
                  <a:cubicBezTo>
                    <a:pt x="457" y="686"/>
                    <a:pt x="761" y="876"/>
                    <a:pt x="1078" y="1054"/>
                  </a:cubicBezTo>
                  <a:cubicBezTo>
                    <a:pt x="1139" y="1087"/>
                    <a:pt x="1202" y="1106"/>
                    <a:pt x="1264" y="1106"/>
                  </a:cubicBezTo>
                  <a:cubicBezTo>
                    <a:pt x="1343" y="1106"/>
                    <a:pt x="1420" y="1074"/>
                    <a:pt x="1484" y="1003"/>
                  </a:cubicBezTo>
                  <a:cubicBezTo>
                    <a:pt x="1560" y="889"/>
                    <a:pt x="1560" y="686"/>
                    <a:pt x="1421" y="597"/>
                  </a:cubicBezTo>
                  <a:cubicBezTo>
                    <a:pt x="1116" y="420"/>
                    <a:pt x="799" y="230"/>
                    <a:pt x="495" y="52"/>
                  </a:cubicBezTo>
                  <a:cubicBezTo>
                    <a:pt x="434" y="19"/>
                    <a:pt x="368" y="0"/>
                    <a:pt x="30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0"/>
            <p:cNvSpPr/>
            <p:nvPr/>
          </p:nvSpPr>
          <p:spPr>
            <a:xfrm>
              <a:off x="1785449" y="3008007"/>
              <a:ext cx="68407" cy="75026"/>
            </a:xfrm>
            <a:custGeom>
              <a:avLst/>
              <a:gdLst/>
              <a:ahLst/>
              <a:cxnLst/>
              <a:rect l="l" t="t" r="r" b="b"/>
              <a:pathLst>
                <a:path w="2067" h="2267" extrusionOk="0">
                  <a:moveTo>
                    <a:pt x="431" y="0"/>
                  </a:moveTo>
                  <a:cubicBezTo>
                    <a:pt x="289" y="0"/>
                    <a:pt x="146" y="102"/>
                    <a:pt x="135" y="246"/>
                  </a:cubicBezTo>
                  <a:cubicBezTo>
                    <a:pt x="97" y="576"/>
                    <a:pt x="59" y="918"/>
                    <a:pt x="21" y="1248"/>
                  </a:cubicBezTo>
                  <a:cubicBezTo>
                    <a:pt x="0" y="1451"/>
                    <a:pt x="164" y="1565"/>
                    <a:pt x="322" y="1565"/>
                  </a:cubicBezTo>
                  <a:cubicBezTo>
                    <a:pt x="450" y="1565"/>
                    <a:pt x="575" y="1489"/>
                    <a:pt x="592" y="1324"/>
                  </a:cubicBezTo>
                  <a:cubicBezTo>
                    <a:pt x="604" y="1184"/>
                    <a:pt x="617" y="1045"/>
                    <a:pt x="630" y="905"/>
                  </a:cubicBezTo>
                  <a:cubicBezTo>
                    <a:pt x="731" y="1058"/>
                    <a:pt x="820" y="1235"/>
                    <a:pt x="896" y="1349"/>
                  </a:cubicBezTo>
                  <a:cubicBezTo>
                    <a:pt x="1086" y="1616"/>
                    <a:pt x="1277" y="1882"/>
                    <a:pt x="1454" y="2148"/>
                  </a:cubicBezTo>
                  <a:cubicBezTo>
                    <a:pt x="1513" y="2232"/>
                    <a:pt x="1591" y="2267"/>
                    <a:pt x="1668" y="2267"/>
                  </a:cubicBezTo>
                  <a:cubicBezTo>
                    <a:pt x="1870" y="2267"/>
                    <a:pt x="2067" y="2026"/>
                    <a:pt x="1911" y="1806"/>
                  </a:cubicBezTo>
                  <a:cubicBezTo>
                    <a:pt x="1670" y="1451"/>
                    <a:pt x="1416" y="1096"/>
                    <a:pt x="1162" y="728"/>
                  </a:cubicBezTo>
                  <a:cubicBezTo>
                    <a:pt x="985" y="462"/>
                    <a:pt x="833" y="157"/>
                    <a:pt x="528" y="18"/>
                  </a:cubicBezTo>
                  <a:cubicBezTo>
                    <a:pt x="497" y="6"/>
                    <a:pt x="464" y="0"/>
                    <a:pt x="43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0"/>
            <p:cNvSpPr/>
            <p:nvPr/>
          </p:nvSpPr>
          <p:spPr>
            <a:xfrm>
              <a:off x="1702547" y="3078498"/>
              <a:ext cx="84822" cy="62881"/>
            </a:xfrm>
            <a:custGeom>
              <a:avLst/>
              <a:gdLst/>
              <a:ahLst/>
              <a:cxnLst/>
              <a:rect l="l" t="t" r="r" b="b"/>
              <a:pathLst>
                <a:path w="2563" h="1900" extrusionOk="0">
                  <a:moveTo>
                    <a:pt x="310" y="0"/>
                  </a:moveTo>
                  <a:cubicBezTo>
                    <a:pt x="156" y="0"/>
                    <a:pt x="1" y="110"/>
                    <a:pt x="28" y="310"/>
                  </a:cubicBezTo>
                  <a:cubicBezTo>
                    <a:pt x="79" y="754"/>
                    <a:pt x="130" y="1210"/>
                    <a:pt x="180" y="1654"/>
                  </a:cubicBezTo>
                  <a:cubicBezTo>
                    <a:pt x="198" y="1805"/>
                    <a:pt x="328" y="1900"/>
                    <a:pt x="465" y="1900"/>
                  </a:cubicBezTo>
                  <a:cubicBezTo>
                    <a:pt x="523" y="1900"/>
                    <a:pt x="583" y="1882"/>
                    <a:pt x="637" y="1844"/>
                  </a:cubicBezTo>
                  <a:cubicBezTo>
                    <a:pt x="903" y="1654"/>
                    <a:pt x="1182" y="1464"/>
                    <a:pt x="1461" y="1261"/>
                  </a:cubicBezTo>
                  <a:cubicBezTo>
                    <a:pt x="1601" y="1438"/>
                    <a:pt x="1753" y="1616"/>
                    <a:pt x="1918" y="1781"/>
                  </a:cubicBezTo>
                  <a:cubicBezTo>
                    <a:pt x="1982" y="1849"/>
                    <a:pt x="2060" y="1877"/>
                    <a:pt x="2136" y="1877"/>
                  </a:cubicBezTo>
                  <a:cubicBezTo>
                    <a:pt x="2358" y="1877"/>
                    <a:pt x="2563" y="1637"/>
                    <a:pt x="2374" y="1438"/>
                  </a:cubicBezTo>
                  <a:cubicBezTo>
                    <a:pt x="2032" y="1071"/>
                    <a:pt x="1715" y="690"/>
                    <a:pt x="1423" y="284"/>
                  </a:cubicBezTo>
                  <a:cubicBezTo>
                    <a:pt x="1368" y="206"/>
                    <a:pt x="1295" y="173"/>
                    <a:pt x="1222" y="173"/>
                  </a:cubicBezTo>
                  <a:cubicBezTo>
                    <a:pt x="1022" y="173"/>
                    <a:pt x="818" y="414"/>
                    <a:pt x="966" y="627"/>
                  </a:cubicBezTo>
                  <a:cubicBezTo>
                    <a:pt x="1017" y="690"/>
                    <a:pt x="1068" y="754"/>
                    <a:pt x="1106" y="817"/>
                  </a:cubicBezTo>
                  <a:cubicBezTo>
                    <a:pt x="966" y="918"/>
                    <a:pt x="827" y="1007"/>
                    <a:pt x="688" y="1109"/>
                  </a:cubicBezTo>
                  <a:cubicBezTo>
                    <a:pt x="662" y="817"/>
                    <a:pt x="624" y="525"/>
                    <a:pt x="586" y="246"/>
                  </a:cubicBezTo>
                  <a:cubicBezTo>
                    <a:pt x="569" y="78"/>
                    <a:pt x="440" y="0"/>
                    <a:pt x="31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0"/>
            <p:cNvSpPr/>
            <p:nvPr/>
          </p:nvSpPr>
          <p:spPr>
            <a:xfrm>
              <a:off x="1945594" y="3210413"/>
              <a:ext cx="85220" cy="82870"/>
            </a:xfrm>
            <a:custGeom>
              <a:avLst/>
              <a:gdLst/>
              <a:ahLst/>
              <a:cxnLst/>
              <a:rect l="l" t="t" r="r" b="b"/>
              <a:pathLst>
                <a:path w="2575" h="2504" extrusionOk="0">
                  <a:moveTo>
                    <a:pt x="1303" y="586"/>
                  </a:moveTo>
                  <a:cubicBezTo>
                    <a:pt x="1847" y="586"/>
                    <a:pt x="2258" y="1917"/>
                    <a:pt x="1281" y="1941"/>
                  </a:cubicBezTo>
                  <a:cubicBezTo>
                    <a:pt x="1275" y="1941"/>
                    <a:pt x="1269" y="1941"/>
                    <a:pt x="1262" y="1941"/>
                  </a:cubicBezTo>
                  <a:cubicBezTo>
                    <a:pt x="955" y="1941"/>
                    <a:pt x="736" y="1643"/>
                    <a:pt x="736" y="1345"/>
                  </a:cubicBezTo>
                  <a:cubicBezTo>
                    <a:pt x="749" y="1028"/>
                    <a:pt x="964" y="787"/>
                    <a:pt x="1193" y="610"/>
                  </a:cubicBezTo>
                  <a:lnTo>
                    <a:pt x="1205" y="597"/>
                  </a:lnTo>
                  <a:lnTo>
                    <a:pt x="1218" y="597"/>
                  </a:lnTo>
                  <a:cubicBezTo>
                    <a:pt x="1247" y="590"/>
                    <a:pt x="1275" y="586"/>
                    <a:pt x="1303" y="586"/>
                  </a:cubicBezTo>
                  <a:close/>
                  <a:moveTo>
                    <a:pt x="1222" y="1"/>
                  </a:moveTo>
                  <a:cubicBezTo>
                    <a:pt x="1089" y="1"/>
                    <a:pt x="965" y="42"/>
                    <a:pt x="863" y="141"/>
                  </a:cubicBezTo>
                  <a:lnTo>
                    <a:pt x="850" y="153"/>
                  </a:lnTo>
                  <a:cubicBezTo>
                    <a:pt x="343" y="534"/>
                    <a:pt x="1" y="1206"/>
                    <a:pt x="267" y="1827"/>
                  </a:cubicBezTo>
                  <a:cubicBezTo>
                    <a:pt x="458" y="2278"/>
                    <a:pt x="851" y="2504"/>
                    <a:pt x="1274" y="2504"/>
                  </a:cubicBezTo>
                  <a:cubicBezTo>
                    <a:pt x="1470" y="2504"/>
                    <a:pt x="1672" y="2456"/>
                    <a:pt x="1865" y="2360"/>
                  </a:cubicBezTo>
                  <a:cubicBezTo>
                    <a:pt x="2537" y="2055"/>
                    <a:pt x="2575" y="1256"/>
                    <a:pt x="2258" y="660"/>
                  </a:cubicBezTo>
                  <a:cubicBezTo>
                    <a:pt x="2087" y="366"/>
                    <a:pt x="1617" y="1"/>
                    <a:pt x="12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0"/>
            <p:cNvSpPr/>
            <p:nvPr/>
          </p:nvSpPr>
          <p:spPr>
            <a:xfrm>
              <a:off x="1999869" y="3179636"/>
              <a:ext cx="67381" cy="52422"/>
            </a:xfrm>
            <a:custGeom>
              <a:avLst/>
              <a:gdLst/>
              <a:ahLst/>
              <a:cxnLst/>
              <a:rect l="l" t="t" r="r" b="b"/>
              <a:pathLst>
                <a:path w="2036" h="1584" extrusionOk="0">
                  <a:moveTo>
                    <a:pt x="670" y="1"/>
                  </a:moveTo>
                  <a:cubicBezTo>
                    <a:pt x="298" y="1"/>
                    <a:pt x="1" y="347"/>
                    <a:pt x="22" y="728"/>
                  </a:cubicBezTo>
                  <a:cubicBezTo>
                    <a:pt x="33" y="896"/>
                    <a:pt x="156" y="974"/>
                    <a:pt x="285" y="974"/>
                  </a:cubicBezTo>
                  <a:cubicBezTo>
                    <a:pt x="438" y="974"/>
                    <a:pt x="599" y="864"/>
                    <a:pt x="592" y="665"/>
                  </a:cubicBezTo>
                  <a:cubicBezTo>
                    <a:pt x="586" y="601"/>
                    <a:pt x="615" y="573"/>
                    <a:pt x="649" y="573"/>
                  </a:cubicBezTo>
                  <a:cubicBezTo>
                    <a:pt x="684" y="573"/>
                    <a:pt x="726" y="601"/>
                    <a:pt x="745" y="652"/>
                  </a:cubicBezTo>
                  <a:cubicBezTo>
                    <a:pt x="783" y="715"/>
                    <a:pt x="745" y="855"/>
                    <a:pt x="745" y="931"/>
                  </a:cubicBezTo>
                  <a:cubicBezTo>
                    <a:pt x="732" y="1032"/>
                    <a:pt x="719" y="1147"/>
                    <a:pt x="707" y="1261"/>
                  </a:cubicBezTo>
                  <a:cubicBezTo>
                    <a:pt x="688" y="1440"/>
                    <a:pt x="837" y="1584"/>
                    <a:pt x="998" y="1584"/>
                  </a:cubicBezTo>
                  <a:cubicBezTo>
                    <a:pt x="1053" y="1584"/>
                    <a:pt x="1111" y="1566"/>
                    <a:pt x="1163" y="1527"/>
                  </a:cubicBezTo>
                  <a:cubicBezTo>
                    <a:pt x="1366" y="1375"/>
                    <a:pt x="1581" y="1210"/>
                    <a:pt x="1797" y="1045"/>
                  </a:cubicBezTo>
                  <a:cubicBezTo>
                    <a:pt x="2035" y="869"/>
                    <a:pt x="1850" y="532"/>
                    <a:pt x="1609" y="532"/>
                  </a:cubicBezTo>
                  <a:cubicBezTo>
                    <a:pt x="1555" y="532"/>
                    <a:pt x="1498" y="549"/>
                    <a:pt x="1442" y="589"/>
                  </a:cubicBezTo>
                  <a:cubicBezTo>
                    <a:pt x="1404" y="627"/>
                    <a:pt x="1366" y="665"/>
                    <a:pt x="1315" y="690"/>
                  </a:cubicBezTo>
                  <a:cubicBezTo>
                    <a:pt x="1302" y="411"/>
                    <a:pt x="1201" y="158"/>
                    <a:pt x="897" y="43"/>
                  </a:cubicBezTo>
                  <a:cubicBezTo>
                    <a:pt x="820" y="14"/>
                    <a:pt x="743" y="1"/>
                    <a:pt x="67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0"/>
            <p:cNvSpPr/>
            <p:nvPr/>
          </p:nvSpPr>
          <p:spPr>
            <a:xfrm>
              <a:off x="1444542" y="3496649"/>
              <a:ext cx="166170" cy="137808"/>
            </a:xfrm>
            <a:custGeom>
              <a:avLst/>
              <a:gdLst/>
              <a:ahLst/>
              <a:cxnLst/>
              <a:rect l="l" t="t" r="r" b="b"/>
              <a:pathLst>
                <a:path w="5021" h="4164" extrusionOk="0">
                  <a:moveTo>
                    <a:pt x="2244" y="576"/>
                  </a:moveTo>
                  <a:cubicBezTo>
                    <a:pt x="3371" y="576"/>
                    <a:pt x="4202" y="2496"/>
                    <a:pt x="3056" y="3284"/>
                  </a:cubicBezTo>
                  <a:cubicBezTo>
                    <a:pt x="2774" y="3480"/>
                    <a:pt x="2424" y="3592"/>
                    <a:pt x="2087" y="3592"/>
                  </a:cubicBezTo>
                  <a:cubicBezTo>
                    <a:pt x="1681" y="3592"/>
                    <a:pt x="1294" y="3430"/>
                    <a:pt x="1066" y="3056"/>
                  </a:cubicBezTo>
                  <a:cubicBezTo>
                    <a:pt x="647" y="2333"/>
                    <a:pt x="774" y="1420"/>
                    <a:pt x="1433" y="900"/>
                  </a:cubicBezTo>
                  <a:cubicBezTo>
                    <a:pt x="1459" y="888"/>
                    <a:pt x="1484" y="875"/>
                    <a:pt x="1522" y="850"/>
                  </a:cubicBezTo>
                  <a:cubicBezTo>
                    <a:pt x="1765" y="658"/>
                    <a:pt x="2011" y="576"/>
                    <a:pt x="2244" y="576"/>
                  </a:cubicBezTo>
                  <a:close/>
                  <a:moveTo>
                    <a:pt x="2231" y="1"/>
                  </a:moveTo>
                  <a:cubicBezTo>
                    <a:pt x="1891" y="1"/>
                    <a:pt x="1532" y="118"/>
                    <a:pt x="1180" y="393"/>
                  </a:cubicBezTo>
                  <a:cubicBezTo>
                    <a:pt x="1154" y="406"/>
                    <a:pt x="1129" y="418"/>
                    <a:pt x="1091" y="444"/>
                  </a:cubicBezTo>
                  <a:cubicBezTo>
                    <a:pt x="203" y="1154"/>
                    <a:pt x="0" y="2384"/>
                    <a:pt x="596" y="3360"/>
                  </a:cubicBezTo>
                  <a:cubicBezTo>
                    <a:pt x="924" y="3916"/>
                    <a:pt x="1492" y="4163"/>
                    <a:pt x="2084" y="4163"/>
                  </a:cubicBezTo>
                  <a:cubicBezTo>
                    <a:pt x="2546" y="4163"/>
                    <a:pt x="3022" y="4013"/>
                    <a:pt x="3411" y="3741"/>
                  </a:cubicBezTo>
                  <a:cubicBezTo>
                    <a:pt x="5020" y="2581"/>
                    <a:pt x="3823" y="1"/>
                    <a:pt x="223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0"/>
            <p:cNvSpPr/>
            <p:nvPr/>
          </p:nvSpPr>
          <p:spPr>
            <a:xfrm>
              <a:off x="1478960" y="3520675"/>
              <a:ext cx="76185" cy="79163"/>
            </a:xfrm>
            <a:custGeom>
              <a:avLst/>
              <a:gdLst/>
              <a:ahLst/>
              <a:cxnLst/>
              <a:rect l="l" t="t" r="r" b="b"/>
              <a:pathLst>
                <a:path w="2302" h="2392" extrusionOk="0">
                  <a:moveTo>
                    <a:pt x="884" y="990"/>
                  </a:moveTo>
                  <a:cubicBezTo>
                    <a:pt x="1182" y="990"/>
                    <a:pt x="1377" y="1594"/>
                    <a:pt x="1103" y="1785"/>
                  </a:cubicBezTo>
                  <a:cubicBezTo>
                    <a:pt x="1056" y="1816"/>
                    <a:pt x="1012" y="1831"/>
                    <a:pt x="971" y="1831"/>
                  </a:cubicBezTo>
                  <a:cubicBezTo>
                    <a:pt x="703" y="1831"/>
                    <a:pt x="579" y="1222"/>
                    <a:pt x="799" y="1024"/>
                  </a:cubicBezTo>
                  <a:lnTo>
                    <a:pt x="824" y="998"/>
                  </a:lnTo>
                  <a:cubicBezTo>
                    <a:pt x="845" y="993"/>
                    <a:pt x="865" y="990"/>
                    <a:pt x="884" y="990"/>
                  </a:cubicBezTo>
                  <a:close/>
                  <a:moveTo>
                    <a:pt x="966" y="1"/>
                  </a:moveTo>
                  <a:cubicBezTo>
                    <a:pt x="770" y="1"/>
                    <a:pt x="579" y="218"/>
                    <a:pt x="698" y="428"/>
                  </a:cubicBezTo>
                  <a:cubicBezTo>
                    <a:pt x="660" y="441"/>
                    <a:pt x="609" y="453"/>
                    <a:pt x="558" y="491"/>
                  </a:cubicBezTo>
                  <a:cubicBezTo>
                    <a:pt x="520" y="504"/>
                    <a:pt x="482" y="529"/>
                    <a:pt x="457" y="567"/>
                  </a:cubicBezTo>
                  <a:cubicBezTo>
                    <a:pt x="64" y="922"/>
                    <a:pt x="0" y="1442"/>
                    <a:pt x="241" y="1899"/>
                  </a:cubicBezTo>
                  <a:cubicBezTo>
                    <a:pt x="408" y="2197"/>
                    <a:pt x="683" y="2392"/>
                    <a:pt x="984" y="2392"/>
                  </a:cubicBezTo>
                  <a:cubicBezTo>
                    <a:pt x="1118" y="2392"/>
                    <a:pt x="1258" y="2353"/>
                    <a:pt x="1395" y="2266"/>
                  </a:cubicBezTo>
                  <a:cubicBezTo>
                    <a:pt x="1573" y="2165"/>
                    <a:pt x="1674" y="2013"/>
                    <a:pt x="1737" y="1848"/>
                  </a:cubicBezTo>
                  <a:cubicBezTo>
                    <a:pt x="1785" y="1893"/>
                    <a:pt x="1842" y="1912"/>
                    <a:pt x="1898" y="1912"/>
                  </a:cubicBezTo>
                  <a:cubicBezTo>
                    <a:pt x="2098" y="1912"/>
                    <a:pt x="2301" y="1672"/>
                    <a:pt x="2143" y="1455"/>
                  </a:cubicBezTo>
                  <a:cubicBezTo>
                    <a:pt x="1839" y="998"/>
                    <a:pt x="1509" y="555"/>
                    <a:pt x="1179" y="111"/>
                  </a:cubicBezTo>
                  <a:cubicBezTo>
                    <a:pt x="1119" y="33"/>
                    <a:pt x="1042" y="1"/>
                    <a:pt x="9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0"/>
            <p:cNvSpPr/>
            <p:nvPr/>
          </p:nvSpPr>
          <p:spPr>
            <a:xfrm>
              <a:off x="1453511" y="3323134"/>
              <a:ext cx="101999" cy="154289"/>
            </a:xfrm>
            <a:custGeom>
              <a:avLst/>
              <a:gdLst/>
              <a:ahLst/>
              <a:cxnLst/>
              <a:rect l="l" t="t" r="r" b="b"/>
              <a:pathLst>
                <a:path w="3082" h="4662" extrusionOk="0">
                  <a:moveTo>
                    <a:pt x="429" y="0"/>
                  </a:moveTo>
                  <a:cubicBezTo>
                    <a:pt x="192" y="0"/>
                    <a:pt x="1" y="337"/>
                    <a:pt x="249" y="513"/>
                  </a:cubicBezTo>
                  <a:cubicBezTo>
                    <a:pt x="1251" y="1249"/>
                    <a:pt x="1834" y="2403"/>
                    <a:pt x="1847" y="3620"/>
                  </a:cubicBezTo>
                  <a:cubicBezTo>
                    <a:pt x="1758" y="3518"/>
                    <a:pt x="1682" y="3404"/>
                    <a:pt x="1606" y="3303"/>
                  </a:cubicBezTo>
                  <a:cubicBezTo>
                    <a:pt x="1545" y="3224"/>
                    <a:pt x="1467" y="3192"/>
                    <a:pt x="1390" y="3192"/>
                  </a:cubicBezTo>
                  <a:cubicBezTo>
                    <a:pt x="1182" y="3192"/>
                    <a:pt x="983" y="3432"/>
                    <a:pt x="1150" y="3645"/>
                  </a:cubicBezTo>
                  <a:cubicBezTo>
                    <a:pt x="1365" y="3937"/>
                    <a:pt x="1581" y="4216"/>
                    <a:pt x="1796" y="4507"/>
                  </a:cubicBezTo>
                  <a:cubicBezTo>
                    <a:pt x="1834" y="4546"/>
                    <a:pt x="1860" y="4571"/>
                    <a:pt x="1898" y="4596"/>
                  </a:cubicBezTo>
                  <a:cubicBezTo>
                    <a:pt x="1950" y="4637"/>
                    <a:pt x="2013" y="4662"/>
                    <a:pt x="2078" y="4662"/>
                  </a:cubicBezTo>
                  <a:cubicBezTo>
                    <a:pt x="2153" y="4662"/>
                    <a:pt x="2229" y="4628"/>
                    <a:pt x="2291" y="4546"/>
                  </a:cubicBezTo>
                  <a:cubicBezTo>
                    <a:pt x="2494" y="4229"/>
                    <a:pt x="2709" y="3924"/>
                    <a:pt x="2925" y="3607"/>
                  </a:cubicBezTo>
                  <a:cubicBezTo>
                    <a:pt x="3081" y="3387"/>
                    <a:pt x="2884" y="3146"/>
                    <a:pt x="2687" y="3146"/>
                  </a:cubicBezTo>
                  <a:cubicBezTo>
                    <a:pt x="2612" y="3146"/>
                    <a:pt x="2537" y="3181"/>
                    <a:pt x="2481" y="3265"/>
                  </a:cubicBezTo>
                  <a:cubicBezTo>
                    <a:pt x="2456" y="3290"/>
                    <a:pt x="2430" y="3328"/>
                    <a:pt x="2405" y="3366"/>
                  </a:cubicBezTo>
                  <a:cubicBezTo>
                    <a:pt x="2329" y="2060"/>
                    <a:pt x="1670" y="843"/>
                    <a:pt x="592" y="57"/>
                  </a:cubicBezTo>
                  <a:cubicBezTo>
                    <a:pt x="538" y="17"/>
                    <a:pt x="483" y="0"/>
                    <a:pt x="42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0"/>
            <p:cNvSpPr/>
            <p:nvPr/>
          </p:nvSpPr>
          <p:spPr>
            <a:xfrm>
              <a:off x="1569275" y="3436086"/>
              <a:ext cx="83763" cy="75093"/>
            </a:xfrm>
            <a:custGeom>
              <a:avLst/>
              <a:gdLst/>
              <a:ahLst/>
              <a:cxnLst/>
              <a:rect l="l" t="t" r="r" b="b"/>
              <a:pathLst>
                <a:path w="2531" h="2269" extrusionOk="0">
                  <a:moveTo>
                    <a:pt x="580" y="1"/>
                  </a:moveTo>
                  <a:cubicBezTo>
                    <a:pt x="453" y="1"/>
                    <a:pt x="323" y="74"/>
                    <a:pt x="289" y="232"/>
                  </a:cubicBezTo>
                  <a:cubicBezTo>
                    <a:pt x="200" y="638"/>
                    <a:pt x="264" y="1018"/>
                    <a:pt x="416" y="1348"/>
                  </a:cubicBezTo>
                  <a:cubicBezTo>
                    <a:pt x="353" y="1411"/>
                    <a:pt x="276" y="1475"/>
                    <a:pt x="213" y="1538"/>
                  </a:cubicBezTo>
                  <a:cubicBezTo>
                    <a:pt x="1" y="1730"/>
                    <a:pt x="175" y="2068"/>
                    <a:pt x="390" y="2068"/>
                  </a:cubicBezTo>
                  <a:cubicBezTo>
                    <a:pt x="444" y="2068"/>
                    <a:pt x="502" y="2046"/>
                    <a:pt x="555" y="1995"/>
                  </a:cubicBezTo>
                  <a:cubicBezTo>
                    <a:pt x="619" y="1931"/>
                    <a:pt x="695" y="1868"/>
                    <a:pt x="758" y="1805"/>
                  </a:cubicBezTo>
                  <a:cubicBezTo>
                    <a:pt x="987" y="2020"/>
                    <a:pt x="1278" y="2172"/>
                    <a:pt x="1608" y="2261"/>
                  </a:cubicBezTo>
                  <a:cubicBezTo>
                    <a:pt x="1630" y="2266"/>
                    <a:pt x="1652" y="2268"/>
                    <a:pt x="1672" y="2268"/>
                  </a:cubicBezTo>
                  <a:cubicBezTo>
                    <a:pt x="1971" y="2268"/>
                    <a:pt x="2016" y="1774"/>
                    <a:pt x="1684" y="1690"/>
                  </a:cubicBezTo>
                  <a:cubicBezTo>
                    <a:pt x="1481" y="1640"/>
                    <a:pt x="1316" y="1551"/>
                    <a:pt x="1189" y="1437"/>
                  </a:cubicBezTo>
                  <a:cubicBezTo>
                    <a:pt x="1544" y="1133"/>
                    <a:pt x="1912" y="828"/>
                    <a:pt x="2293" y="549"/>
                  </a:cubicBezTo>
                  <a:cubicBezTo>
                    <a:pt x="2531" y="373"/>
                    <a:pt x="2346" y="36"/>
                    <a:pt x="2111" y="36"/>
                  </a:cubicBezTo>
                  <a:cubicBezTo>
                    <a:pt x="2059" y="36"/>
                    <a:pt x="2004" y="53"/>
                    <a:pt x="1950" y="93"/>
                  </a:cubicBezTo>
                  <a:cubicBezTo>
                    <a:pt x="1583" y="372"/>
                    <a:pt x="1227" y="651"/>
                    <a:pt x="872" y="942"/>
                  </a:cubicBezTo>
                  <a:cubicBezTo>
                    <a:pt x="822" y="752"/>
                    <a:pt x="809" y="537"/>
                    <a:pt x="847" y="308"/>
                  </a:cubicBezTo>
                  <a:cubicBezTo>
                    <a:pt x="889" y="112"/>
                    <a:pt x="737" y="1"/>
                    <a:pt x="58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0"/>
            <p:cNvSpPr/>
            <p:nvPr/>
          </p:nvSpPr>
          <p:spPr>
            <a:xfrm>
              <a:off x="1305810" y="3490923"/>
              <a:ext cx="116759" cy="120069"/>
            </a:xfrm>
            <a:custGeom>
              <a:avLst/>
              <a:gdLst/>
              <a:ahLst/>
              <a:cxnLst/>
              <a:rect l="l" t="t" r="r" b="b"/>
              <a:pathLst>
                <a:path w="3528" h="3628" extrusionOk="0">
                  <a:moveTo>
                    <a:pt x="1197" y="0"/>
                  </a:moveTo>
                  <a:cubicBezTo>
                    <a:pt x="1121" y="0"/>
                    <a:pt x="1045" y="32"/>
                    <a:pt x="984" y="110"/>
                  </a:cubicBezTo>
                  <a:cubicBezTo>
                    <a:pt x="541" y="655"/>
                    <a:pt x="541" y="1340"/>
                    <a:pt x="807" y="1923"/>
                  </a:cubicBezTo>
                  <a:cubicBezTo>
                    <a:pt x="617" y="2062"/>
                    <a:pt x="426" y="2189"/>
                    <a:pt x="249" y="2316"/>
                  </a:cubicBezTo>
                  <a:cubicBezTo>
                    <a:pt x="0" y="2492"/>
                    <a:pt x="183" y="2829"/>
                    <a:pt x="424" y="2829"/>
                  </a:cubicBezTo>
                  <a:cubicBezTo>
                    <a:pt x="478" y="2829"/>
                    <a:pt x="535" y="2812"/>
                    <a:pt x="591" y="2772"/>
                  </a:cubicBezTo>
                  <a:cubicBezTo>
                    <a:pt x="756" y="2658"/>
                    <a:pt x="934" y="2531"/>
                    <a:pt x="1098" y="2417"/>
                  </a:cubicBezTo>
                  <a:cubicBezTo>
                    <a:pt x="1162" y="2493"/>
                    <a:pt x="1225" y="2557"/>
                    <a:pt x="1289" y="2620"/>
                  </a:cubicBezTo>
                  <a:cubicBezTo>
                    <a:pt x="1060" y="2785"/>
                    <a:pt x="832" y="2950"/>
                    <a:pt x="591" y="3115"/>
                  </a:cubicBezTo>
                  <a:cubicBezTo>
                    <a:pt x="353" y="3291"/>
                    <a:pt x="538" y="3628"/>
                    <a:pt x="779" y="3628"/>
                  </a:cubicBezTo>
                  <a:cubicBezTo>
                    <a:pt x="834" y="3628"/>
                    <a:pt x="891" y="3611"/>
                    <a:pt x="946" y="3571"/>
                  </a:cubicBezTo>
                  <a:cubicBezTo>
                    <a:pt x="1225" y="3368"/>
                    <a:pt x="1504" y="3165"/>
                    <a:pt x="1796" y="2975"/>
                  </a:cubicBezTo>
                  <a:cubicBezTo>
                    <a:pt x="2014" y="3078"/>
                    <a:pt x="2252" y="3139"/>
                    <a:pt x="2500" y="3139"/>
                  </a:cubicBezTo>
                  <a:cubicBezTo>
                    <a:pt x="2741" y="3139"/>
                    <a:pt x="2991" y="3081"/>
                    <a:pt x="3241" y="2950"/>
                  </a:cubicBezTo>
                  <a:cubicBezTo>
                    <a:pt x="3528" y="2807"/>
                    <a:pt x="3403" y="2386"/>
                    <a:pt x="3157" y="2386"/>
                  </a:cubicBezTo>
                  <a:cubicBezTo>
                    <a:pt x="3120" y="2386"/>
                    <a:pt x="3080" y="2396"/>
                    <a:pt x="3039" y="2417"/>
                  </a:cubicBezTo>
                  <a:cubicBezTo>
                    <a:pt x="2838" y="2529"/>
                    <a:pt x="2627" y="2572"/>
                    <a:pt x="2432" y="2572"/>
                  </a:cubicBezTo>
                  <a:cubicBezTo>
                    <a:pt x="2406" y="2572"/>
                    <a:pt x="2380" y="2571"/>
                    <a:pt x="2354" y="2569"/>
                  </a:cubicBezTo>
                  <a:cubicBezTo>
                    <a:pt x="2455" y="2493"/>
                    <a:pt x="2557" y="2417"/>
                    <a:pt x="2658" y="2354"/>
                  </a:cubicBezTo>
                  <a:cubicBezTo>
                    <a:pt x="2907" y="2178"/>
                    <a:pt x="2724" y="1841"/>
                    <a:pt x="2483" y="1841"/>
                  </a:cubicBezTo>
                  <a:cubicBezTo>
                    <a:pt x="2429" y="1841"/>
                    <a:pt x="2371" y="1858"/>
                    <a:pt x="2316" y="1897"/>
                  </a:cubicBezTo>
                  <a:cubicBezTo>
                    <a:pt x="2126" y="2024"/>
                    <a:pt x="1935" y="2164"/>
                    <a:pt x="1745" y="2303"/>
                  </a:cubicBezTo>
                  <a:cubicBezTo>
                    <a:pt x="1682" y="2240"/>
                    <a:pt x="1618" y="2164"/>
                    <a:pt x="1568" y="2088"/>
                  </a:cubicBezTo>
                  <a:cubicBezTo>
                    <a:pt x="1669" y="2012"/>
                    <a:pt x="1770" y="1935"/>
                    <a:pt x="1872" y="1872"/>
                  </a:cubicBezTo>
                  <a:cubicBezTo>
                    <a:pt x="2121" y="1696"/>
                    <a:pt x="1929" y="1359"/>
                    <a:pt x="1692" y="1359"/>
                  </a:cubicBezTo>
                  <a:cubicBezTo>
                    <a:pt x="1639" y="1359"/>
                    <a:pt x="1583" y="1376"/>
                    <a:pt x="1530" y="1416"/>
                  </a:cubicBezTo>
                  <a:cubicBezTo>
                    <a:pt x="1453" y="1466"/>
                    <a:pt x="1377" y="1517"/>
                    <a:pt x="1301" y="1580"/>
                  </a:cubicBezTo>
                  <a:cubicBezTo>
                    <a:pt x="1175" y="1200"/>
                    <a:pt x="1175" y="782"/>
                    <a:pt x="1441" y="452"/>
                  </a:cubicBezTo>
                  <a:cubicBezTo>
                    <a:pt x="1609" y="247"/>
                    <a:pt x="1406" y="0"/>
                    <a:pt x="119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0"/>
            <p:cNvSpPr/>
            <p:nvPr/>
          </p:nvSpPr>
          <p:spPr>
            <a:xfrm>
              <a:off x="1343504" y="3625916"/>
              <a:ext cx="71949" cy="51198"/>
            </a:xfrm>
            <a:custGeom>
              <a:avLst/>
              <a:gdLst/>
              <a:ahLst/>
              <a:cxnLst/>
              <a:rect l="l" t="t" r="r" b="b"/>
              <a:pathLst>
                <a:path w="2174" h="1547" extrusionOk="0">
                  <a:moveTo>
                    <a:pt x="1763" y="1"/>
                  </a:moveTo>
                  <a:cubicBezTo>
                    <a:pt x="1708" y="1"/>
                    <a:pt x="1651" y="19"/>
                    <a:pt x="1595" y="63"/>
                  </a:cubicBezTo>
                  <a:cubicBezTo>
                    <a:pt x="1151" y="405"/>
                    <a:pt x="708" y="722"/>
                    <a:pt x="251" y="1039"/>
                  </a:cubicBezTo>
                  <a:cubicBezTo>
                    <a:pt x="0" y="1207"/>
                    <a:pt x="189" y="1547"/>
                    <a:pt x="434" y="1547"/>
                  </a:cubicBezTo>
                  <a:cubicBezTo>
                    <a:pt x="486" y="1547"/>
                    <a:pt x="540" y="1531"/>
                    <a:pt x="593" y="1496"/>
                  </a:cubicBezTo>
                  <a:cubicBezTo>
                    <a:pt x="1050" y="1179"/>
                    <a:pt x="1494" y="862"/>
                    <a:pt x="1938" y="519"/>
                  </a:cubicBezTo>
                  <a:cubicBezTo>
                    <a:pt x="2174" y="335"/>
                    <a:pt x="1994" y="1"/>
                    <a:pt x="176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0"/>
            <p:cNvSpPr/>
            <p:nvPr/>
          </p:nvSpPr>
          <p:spPr>
            <a:xfrm>
              <a:off x="1404266" y="3590042"/>
              <a:ext cx="51231" cy="48914"/>
            </a:xfrm>
            <a:custGeom>
              <a:avLst/>
              <a:gdLst/>
              <a:ahLst/>
              <a:cxnLst/>
              <a:rect l="l" t="t" r="r" b="b"/>
              <a:pathLst>
                <a:path w="1548" h="1478" extrusionOk="0">
                  <a:moveTo>
                    <a:pt x="799" y="576"/>
                  </a:moveTo>
                  <a:cubicBezTo>
                    <a:pt x="964" y="614"/>
                    <a:pt x="1002" y="830"/>
                    <a:pt x="837" y="893"/>
                  </a:cubicBezTo>
                  <a:cubicBezTo>
                    <a:pt x="812" y="903"/>
                    <a:pt x="786" y="909"/>
                    <a:pt x="761" y="909"/>
                  </a:cubicBezTo>
                  <a:cubicBezTo>
                    <a:pt x="722" y="909"/>
                    <a:pt x="688" y="894"/>
                    <a:pt x="672" y="855"/>
                  </a:cubicBezTo>
                  <a:cubicBezTo>
                    <a:pt x="634" y="754"/>
                    <a:pt x="723" y="652"/>
                    <a:pt x="799" y="576"/>
                  </a:cubicBezTo>
                  <a:close/>
                  <a:moveTo>
                    <a:pt x="825" y="1"/>
                  </a:moveTo>
                  <a:cubicBezTo>
                    <a:pt x="780" y="1"/>
                    <a:pt x="738" y="12"/>
                    <a:pt x="710" y="31"/>
                  </a:cubicBezTo>
                  <a:cubicBezTo>
                    <a:pt x="692" y="28"/>
                    <a:pt x="674" y="26"/>
                    <a:pt x="655" y="26"/>
                  </a:cubicBezTo>
                  <a:cubicBezTo>
                    <a:pt x="594" y="26"/>
                    <a:pt x="533" y="43"/>
                    <a:pt x="495" y="82"/>
                  </a:cubicBezTo>
                  <a:cubicBezTo>
                    <a:pt x="216" y="323"/>
                    <a:pt x="0" y="690"/>
                    <a:pt x="140" y="1071"/>
                  </a:cubicBezTo>
                  <a:cubicBezTo>
                    <a:pt x="247" y="1334"/>
                    <a:pt x="505" y="1478"/>
                    <a:pt x="774" y="1478"/>
                  </a:cubicBezTo>
                  <a:cubicBezTo>
                    <a:pt x="854" y="1478"/>
                    <a:pt x="936" y="1465"/>
                    <a:pt x="1015" y="1438"/>
                  </a:cubicBezTo>
                  <a:cubicBezTo>
                    <a:pt x="1332" y="1337"/>
                    <a:pt x="1547" y="1020"/>
                    <a:pt x="1522" y="678"/>
                  </a:cubicBezTo>
                  <a:cubicBezTo>
                    <a:pt x="1484" y="335"/>
                    <a:pt x="1205" y="69"/>
                    <a:pt x="875" y="6"/>
                  </a:cubicBezTo>
                  <a:cubicBezTo>
                    <a:pt x="858" y="2"/>
                    <a:pt x="841" y="1"/>
                    <a:pt x="82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0"/>
            <p:cNvSpPr/>
            <p:nvPr/>
          </p:nvSpPr>
          <p:spPr>
            <a:xfrm>
              <a:off x="1378386" y="3709877"/>
              <a:ext cx="82009" cy="76813"/>
            </a:xfrm>
            <a:custGeom>
              <a:avLst/>
              <a:gdLst/>
              <a:ahLst/>
              <a:cxnLst/>
              <a:rect l="l" t="t" r="r" b="b"/>
              <a:pathLst>
                <a:path w="2478" h="2321" extrusionOk="0">
                  <a:moveTo>
                    <a:pt x="2091" y="0"/>
                  </a:moveTo>
                  <a:cubicBezTo>
                    <a:pt x="2036" y="0"/>
                    <a:pt x="1978" y="22"/>
                    <a:pt x="1923" y="75"/>
                  </a:cubicBezTo>
                  <a:cubicBezTo>
                    <a:pt x="1594" y="366"/>
                    <a:pt x="1264" y="645"/>
                    <a:pt x="934" y="911"/>
                  </a:cubicBezTo>
                  <a:cubicBezTo>
                    <a:pt x="833" y="810"/>
                    <a:pt x="744" y="696"/>
                    <a:pt x="655" y="594"/>
                  </a:cubicBezTo>
                  <a:cubicBezTo>
                    <a:pt x="592" y="521"/>
                    <a:pt x="514" y="491"/>
                    <a:pt x="438" y="491"/>
                  </a:cubicBezTo>
                  <a:cubicBezTo>
                    <a:pt x="223" y="491"/>
                    <a:pt x="21" y="731"/>
                    <a:pt x="199" y="937"/>
                  </a:cubicBezTo>
                  <a:cubicBezTo>
                    <a:pt x="288" y="1051"/>
                    <a:pt x="389" y="1152"/>
                    <a:pt x="490" y="1266"/>
                  </a:cubicBezTo>
                  <a:cubicBezTo>
                    <a:pt x="402" y="1330"/>
                    <a:pt x="326" y="1393"/>
                    <a:pt x="250" y="1457"/>
                  </a:cubicBezTo>
                  <a:cubicBezTo>
                    <a:pt x="1" y="1633"/>
                    <a:pt x="192" y="1970"/>
                    <a:pt x="430" y="1970"/>
                  </a:cubicBezTo>
                  <a:cubicBezTo>
                    <a:pt x="483" y="1970"/>
                    <a:pt x="538" y="1953"/>
                    <a:pt x="592" y="1913"/>
                  </a:cubicBezTo>
                  <a:cubicBezTo>
                    <a:pt x="681" y="1837"/>
                    <a:pt x="769" y="1774"/>
                    <a:pt x="858" y="1710"/>
                  </a:cubicBezTo>
                  <a:cubicBezTo>
                    <a:pt x="998" y="1875"/>
                    <a:pt x="1150" y="2040"/>
                    <a:pt x="1289" y="2217"/>
                  </a:cubicBezTo>
                  <a:cubicBezTo>
                    <a:pt x="1352" y="2290"/>
                    <a:pt x="1430" y="2321"/>
                    <a:pt x="1506" y="2321"/>
                  </a:cubicBezTo>
                  <a:cubicBezTo>
                    <a:pt x="1721" y="2321"/>
                    <a:pt x="1924" y="2078"/>
                    <a:pt x="1746" y="1862"/>
                  </a:cubicBezTo>
                  <a:cubicBezTo>
                    <a:pt x="1594" y="1698"/>
                    <a:pt x="1454" y="1520"/>
                    <a:pt x="1302" y="1355"/>
                  </a:cubicBezTo>
                  <a:cubicBezTo>
                    <a:pt x="1632" y="1089"/>
                    <a:pt x="1949" y="810"/>
                    <a:pt x="2266" y="531"/>
                  </a:cubicBezTo>
                  <a:cubicBezTo>
                    <a:pt x="2477" y="330"/>
                    <a:pt x="2305" y="0"/>
                    <a:pt x="209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0"/>
            <p:cNvSpPr/>
            <p:nvPr/>
          </p:nvSpPr>
          <p:spPr>
            <a:xfrm>
              <a:off x="1298463" y="3677511"/>
              <a:ext cx="25516" cy="103256"/>
            </a:xfrm>
            <a:custGeom>
              <a:avLst/>
              <a:gdLst/>
              <a:ahLst/>
              <a:cxnLst/>
              <a:rect l="l" t="t" r="r" b="b"/>
              <a:pathLst>
                <a:path w="771" h="3120" extrusionOk="0">
                  <a:moveTo>
                    <a:pt x="451" y="0"/>
                  </a:moveTo>
                  <a:cubicBezTo>
                    <a:pt x="324" y="0"/>
                    <a:pt x="203" y="76"/>
                    <a:pt x="192" y="241"/>
                  </a:cubicBezTo>
                  <a:cubicBezTo>
                    <a:pt x="128" y="1091"/>
                    <a:pt x="65" y="1940"/>
                    <a:pt x="14" y="2802"/>
                  </a:cubicBezTo>
                  <a:cubicBezTo>
                    <a:pt x="0" y="3005"/>
                    <a:pt x="167" y="3119"/>
                    <a:pt x="325" y="3119"/>
                  </a:cubicBezTo>
                  <a:cubicBezTo>
                    <a:pt x="452" y="3119"/>
                    <a:pt x="574" y="3044"/>
                    <a:pt x="585" y="2878"/>
                  </a:cubicBezTo>
                  <a:cubicBezTo>
                    <a:pt x="636" y="2029"/>
                    <a:pt x="686" y="1167"/>
                    <a:pt x="750" y="317"/>
                  </a:cubicBezTo>
                  <a:cubicBezTo>
                    <a:pt x="771" y="114"/>
                    <a:pt x="607" y="0"/>
                    <a:pt x="45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0"/>
            <p:cNvSpPr/>
            <p:nvPr/>
          </p:nvSpPr>
          <p:spPr>
            <a:xfrm>
              <a:off x="1247299" y="3698559"/>
              <a:ext cx="49543" cy="44149"/>
            </a:xfrm>
            <a:custGeom>
              <a:avLst/>
              <a:gdLst/>
              <a:ahLst/>
              <a:cxnLst/>
              <a:rect l="l" t="t" r="r" b="b"/>
              <a:pathLst>
                <a:path w="1497" h="1334" extrusionOk="0">
                  <a:moveTo>
                    <a:pt x="766" y="567"/>
                  </a:moveTo>
                  <a:cubicBezTo>
                    <a:pt x="796" y="567"/>
                    <a:pt x="826" y="583"/>
                    <a:pt x="850" y="619"/>
                  </a:cubicBezTo>
                  <a:cubicBezTo>
                    <a:pt x="850" y="629"/>
                    <a:pt x="857" y="659"/>
                    <a:pt x="856" y="659"/>
                  </a:cubicBezTo>
                  <a:cubicBezTo>
                    <a:pt x="855" y="659"/>
                    <a:pt x="854" y="655"/>
                    <a:pt x="850" y="645"/>
                  </a:cubicBezTo>
                  <a:cubicBezTo>
                    <a:pt x="847" y="638"/>
                    <a:pt x="846" y="636"/>
                    <a:pt x="845" y="636"/>
                  </a:cubicBezTo>
                  <a:cubicBezTo>
                    <a:pt x="843" y="636"/>
                    <a:pt x="850" y="657"/>
                    <a:pt x="850" y="657"/>
                  </a:cubicBezTo>
                  <a:cubicBezTo>
                    <a:pt x="838" y="683"/>
                    <a:pt x="838" y="708"/>
                    <a:pt x="812" y="734"/>
                  </a:cubicBezTo>
                  <a:lnTo>
                    <a:pt x="762" y="759"/>
                  </a:lnTo>
                  <a:lnTo>
                    <a:pt x="711" y="759"/>
                  </a:lnTo>
                  <a:cubicBezTo>
                    <a:pt x="660" y="734"/>
                    <a:pt x="647" y="708"/>
                    <a:pt x="635" y="683"/>
                  </a:cubicBezTo>
                  <a:lnTo>
                    <a:pt x="622" y="683"/>
                  </a:lnTo>
                  <a:cubicBezTo>
                    <a:pt x="647" y="657"/>
                    <a:pt x="660" y="645"/>
                    <a:pt x="673" y="619"/>
                  </a:cubicBezTo>
                  <a:cubicBezTo>
                    <a:pt x="699" y="586"/>
                    <a:pt x="733" y="567"/>
                    <a:pt x="766" y="567"/>
                  </a:cubicBezTo>
                  <a:close/>
                  <a:moveTo>
                    <a:pt x="774" y="0"/>
                  </a:moveTo>
                  <a:cubicBezTo>
                    <a:pt x="568" y="0"/>
                    <a:pt x="362" y="100"/>
                    <a:pt x="229" y="277"/>
                  </a:cubicBezTo>
                  <a:lnTo>
                    <a:pt x="216" y="290"/>
                  </a:lnTo>
                  <a:cubicBezTo>
                    <a:pt x="128" y="315"/>
                    <a:pt x="64" y="391"/>
                    <a:pt x="51" y="505"/>
                  </a:cubicBezTo>
                  <a:cubicBezTo>
                    <a:pt x="1" y="822"/>
                    <a:pt x="178" y="1139"/>
                    <a:pt x="470" y="1279"/>
                  </a:cubicBezTo>
                  <a:cubicBezTo>
                    <a:pt x="555" y="1316"/>
                    <a:pt x="645" y="1333"/>
                    <a:pt x="733" y="1333"/>
                  </a:cubicBezTo>
                  <a:cubicBezTo>
                    <a:pt x="947" y="1333"/>
                    <a:pt x="1156" y="1230"/>
                    <a:pt x="1281" y="1051"/>
                  </a:cubicBezTo>
                  <a:cubicBezTo>
                    <a:pt x="1497" y="772"/>
                    <a:pt x="1459" y="391"/>
                    <a:pt x="1193" y="163"/>
                  </a:cubicBezTo>
                  <a:cubicBezTo>
                    <a:pt x="1071" y="52"/>
                    <a:pt x="922" y="0"/>
                    <a:pt x="77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0"/>
            <p:cNvSpPr/>
            <p:nvPr/>
          </p:nvSpPr>
          <p:spPr>
            <a:xfrm>
              <a:off x="1347178" y="3732051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B5F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0"/>
            <p:cNvSpPr/>
            <p:nvPr/>
          </p:nvSpPr>
          <p:spPr>
            <a:xfrm>
              <a:off x="1319908" y="3713683"/>
              <a:ext cx="52058" cy="45142"/>
            </a:xfrm>
            <a:custGeom>
              <a:avLst/>
              <a:gdLst/>
              <a:ahLst/>
              <a:cxnLst/>
              <a:rect l="l" t="t" r="r" b="b"/>
              <a:pathLst>
                <a:path w="1573" h="1364" extrusionOk="0">
                  <a:moveTo>
                    <a:pt x="825" y="556"/>
                  </a:moveTo>
                  <a:lnTo>
                    <a:pt x="850" y="568"/>
                  </a:lnTo>
                  <a:cubicBezTo>
                    <a:pt x="863" y="581"/>
                    <a:pt x="888" y="594"/>
                    <a:pt x="901" y="619"/>
                  </a:cubicBezTo>
                  <a:cubicBezTo>
                    <a:pt x="926" y="670"/>
                    <a:pt x="901" y="746"/>
                    <a:pt x="850" y="771"/>
                  </a:cubicBezTo>
                  <a:cubicBezTo>
                    <a:pt x="825" y="789"/>
                    <a:pt x="800" y="796"/>
                    <a:pt x="777" y="796"/>
                  </a:cubicBezTo>
                  <a:cubicBezTo>
                    <a:pt x="686" y="796"/>
                    <a:pt x="629" y="675"/>
                    <a:pt x="710" y="594"/>
                  </a:cubicBezTo>
                  <a:cubicBezTo>
                    <a:pt x="749" y="594"/>
                    <a:pt x="787" y="581"/>
                    <a:pt x="825" y="556"/>
                  </a:cubicBezTo>
                  <a:lnTo>
                    <a:pt x="825" y="556"/>
                  </a:lnTo>
                  <a:cubicBezTo>
                    <a:pt x="816" y="560"/>
                    <a:pt x="812" y="561"/>
                    <a:pt x="811" y="561"/>
                  </a:cubicBezTo>
                  <a:cubicBezTo>
                    <a:pt x="808" y="561"/>
                    <a:pt x="816" y="556"/>
                    <a:pt x="825" y="556"/>
                  </a:cubicBezTo>
                  <a:close/>
                  <a:moveTo>
                    <a:pt x="847" y="0"/>
                  </a:moveTo>
                  <a:cubicBezTo>
                    <a:pt x="747" y="0"/>
                    <a:pt x="644" y="24"/>
                    <a:pt x="546" y="74"/>
                  </a:cubicBezTo>
                  <a:cubicBezTo>
                    <a:pt x="537" y="71"/>
                    <a:pt x="527" y="70"/>
                    <a:pt x="518" y="70"/>
                  </a:cubicBezTo>
                  <a:cubicBezTo>
                    <a:pt x="473" y="70"/>
                    <a:pt x="423" y="93"/>
                    <a:pt x="381" y="124"/>
                  </a:cubicBezTo>
                  <a:cubicBezTo>
                    <a:pt x="89" y="353"/>
                    <a:pt x="0" y="784"/>
                    <a:pt x="229" y="1088"/>
                  </a:cubicBezTo>
                  <a:cubicBezTo>
                    <a:pt x="360" y="1266"/>
                    <a:pt x="577" y="1364"/>
                    <a:pt x="792" y="1364"/>
                  </a:cubicBezTo>
                  <a:cubicBezTo>
                    <a:pt x="929" y="1364"/>
                    <a:pt x="1066" y="1324"/>
                    <a:pt x="1180" y="1240"/>
                  </a:cubicBezTo>
                  <a:cubicBezTo>
                    <a:pt x="1471" y="1037"/>
                    <a:pt x="1573" y="606"/>
                    <a:pt x="1383" y="302"/>
                  </a:cubicBezTo>
                  <a:cubicBezTo>
                    <a:pt x="1254" y="105"/>
                    <a:pt x="1056" y="0"/>
                    <a:pt x="84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0"/>
            <p:cNvSpPr/>
            <p:nvPr/>
          </p:nvSpPr>
          <p:spPr>
            <a:xfrm>
              <a:off x="1451624" y="3737611"/>
              <a:ext cx="39284" cy="36769"/>
            </a:xfrm>
            <a:custGeom>
              <a:avLst/>
              <a:gdLst/>
              <a:ahLst/>
              <a:cxnLst/>
              <a:rect l="l" t="t" r="r" b="b"/>
              <a:pathLst>
                <a:path w="1187" h="1111" extrusionOk="0">
                  <a:moveTo>
                    <a:pt x="402" y="0"/>
                  </a:moveTo>
                  <a:cubicBezTo>
                    <a:pt x="199" y="0"/>
                    <a:pt x="0" y="241"/>
                    <a:pt x="167" y="454"/>
                  </a:cubicBezTo>
                  <a:cubicBezTo>
                    <a:pt x="294" y="631"/>
                    <a:pt x="433" y="822"/>
                    <a:pt x="573" y="999"/>
                  </a:cubicBezTo>
                  <a:cubicBezTo>
                    <a:pt x="631" y="1078"/>
                    <a:pt x="706" y="1110"/>
                    <a:pt x="781" y="1110"/>
                  </a:cubicBezTo>
                  <a:cubicBezTo>
                    <a:pt x="985" y="1110"/>
                    <a:pt x="1187" y="870"/>
                    <a:pt x="1029" y="657"/>
                  </a:cubicBezTo>
                  <a:cubicBezTo>
                    <a:pt x="890" y="467"/>
                    <a:pt x="750" y="289"/>
                    <a:pt x="611" y="111"/>
                  </a:cubicBezTo>
                  <a:cubicBezTo>
                    <a:pt x="553" y="33"/>
                    <a:pt x="477" y="0"/>
                    <a:pt x="40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0"/>
            <p:cNvSpPr/>
            <p:nvPr/>
          </p:nvSpPr>
          <p:spPr>
            <a:xfrm>
              <a:off x="1518409" y="3650241"/>
              <a:ext cx="75159" cy="67315"/>
            </a:xfrm>
            <a:custGeom>
              <a:avLst/>
              <a:gdLst/>
              <a:ahLst/>
              <a:cxnLst/>
              <a:rect l="l" t="t" r="r" b="b"/>
              <a:pathLst>
                <a:path w="2271" h="2034" extrusionOk="0">
                  <a:moveTo>
                    <a:pt x="286" y="0"/>
                  </a:moveTo>
                  <a:cubicBezTo>
                    <a:pt x="158" y="0"/>
                    <a:pt x="37" y="76"/>
                    <a:pt x="26" y="241"/>
                  </a:cubicBezTo>
                  <a:cubicBezTo>
                    <a:pt x="13" y="532"/>
                    <a:pt x="0" y="824"/>
                    <a:pt x="13" y="1103"/>
                  </a:cubicBezTo>
                  <a:cubicBezTo>
                    <a:pt x="26" y="1344"/>
                    <a:pt x="13" y="1699"/>
                    <a:pt x="152" y="1902"/>
                  </a:cubicBezTo>
                  <a:cubicBezTo>
                    <a:pt x="218" y="1997"/>
                    <a:pt x="303" y="2034"/>
                    <a:pt x="392" y="2034"/>
                  </a:cubicBezTo>
                  <a:cubicBezTo>
                    <a:pt x="493" y="2034"/>
                    <a:pt x="598" y="1988"/>
                    <a:pt x="685" y="1927"/>
                  </a:cubicBezTo>
                  <a:cubicBezTo>
                    <a:pt x="913" y="1762"/>
                    <a:pt x="1116" y="1585"/>
                    <a:pt x="1319" y="1395"/>
                  </a:cubicBezTo>
                  <a:cubicBezTo>
                    <a:pt x="1420" y="1522"/>
                    <a:pt x="1534" y="1648"/>
                    <a:pt x="1636" y="1775"/>
                  </a:cubicBezTo>
                  <a:cubicBezTo>
                    <a:pt x="1699" y="1848"/>
                    <a:pt x="1777" y="1879"/>
                    <a:pt x="1854" y="1879"/>
                  </a:cubicBezTo>
                  <a:cubicBezTo>
                    <a:pt x="2068" y="1879"/>
                    <a:pt x="2270" y="1638"/>
                    <a:pt x="2092" y="1433"/>
                  </a:cubicBezTo>
                  <a:cubicBezTo>
                    <a:pt x="1839" y="1128"/>
                    <a:pt x="1585" y="824"/>
                    <a:pt x="1332" y="507"/>
                  </a:cubicBezTo>
                  <a:cubicBezTo>
                    <a:pt x="1274" y="429"/>
                    <a:pt x="1198" y="396"/>
                    <a:pt x="1123" y="396"/>
                  </a:cubicBezTo>
                  <a:cubicBezTo>
                    <a:pt x="919" y="396"/>
                    <a:pt x="718" y="636"/>
                    <a:pt x="875" y="849"/>
                  </a:cubicBezTo>
                  <a:cubicBezTo>
                    <a:pt x="913" y="887"/>
                    <a:pt x="938" y="913"/>
                    <a:pt x="964" y="951"/>
                  </a:cubicBezTo>
                  <a:cubicBezTo>
                    <a:pt x="850" y="1052"/>
                    <a:pt x="723" y="1166"/>
                    <a:pt x="609" y="1281"/>
                  </a:cubicBezTo>
                  <a:cubicBezTo>
                    <a:pt x="596" y="1192"/>
                    <a:pt x="583" y="1116"/>
                    <a:pt x="583" y="1040"/>
                  </a:cubicBezTo>
                  <a:cubicBezTo>
                    <a:pt x="571" y="799"/>
                    <a:pt x="571" y="558"/>
                    <a:pt x="596" y="317"/>
                  </a:cubicBezTo>
                  <a:cubicBezTo>
                    <a:pt x="610" y="114"/>
                    <a:pt x="443" y="0"/>
                    <a:pt x="28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0"/>
            <p:cNvSpPr/>
            <p:nvPr/>
          </p:nvSpPr>
          <p:spPr>
            <a:xfrm>
              <a:off x="1560373" y="3628332"/>
              <a:ext cx="53912" cy="54309"/>
            </a:xfrm>
            <a:custGeom>
              <a:avLst/>
              <a:gdLst/>
              <a:ahLst/>
              <a:cxnLst/>
              <a:rect l="l" t="t" r="r" b="b"/>
              <a:pathLst>
                <a:path w="1629" h="1641" extrusionOk="0">
                  <a:moveTo>
                    <a:pt x="416" y="0"/>
                  </a:moveTo>
                  <a:cubicBezTo>
                    <a:pt x="202" y="0"/>
                    <a:pt x="0" y="241"/>
                    <a:pt x="178" y="446"/>
                  </a:cubicBezTo>
                  <a:cubicBezTo>
                    <a:pt x="469" y="789"/>
                    <a:pt x="748" y="1144"/>
                    <a:pt x="1015" y="1524"/>
                  </a:cubicBezTo>
                  <a:cubicBezTo>
                    <a:pt x="1073" y="1607"/>
                    <a:pt x="1149" y="1641"/>
                    <a:pt x="1225" y="1641"/>
                  </a:cubicBezTo>
                  <a:cubicBezTo>
                    <a:pt x="1428" y="1641"/>
                    <a:pt x="1628" y="1394"/>
                    <a:pt x="1471" y="1182"/>
                  </a:cubicBezTo>
                  <a:cubicBezTo>
                    <a:pt x="1205" y="801"/>
                    <a:pt x="926" y="446"/>
                    <a:pt x="634" y="104"/>
                  </a:cubicBezTo>
                  <a:cubicBezTo>
                    <a:pt x="571" y="31"/>
                    <a:pt x="493" y="0"/>
                    <a:pt x="41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0"/>
            <p:cNvSpPr/>
            <p:nvPr/>
          </p:nvSpPr>
          <p:spPr>
            <a:xfrm>
              <a:off x="1606705" y="3524878"/>
              <a:ext cx="66157" cy="77806"/>
            </a:xfrm>
            <a:custGeom>
              <a:avLst/>
              <a:gdLst/>
              <a:ahLst/>
              <a:cxnLst/>
              <a:rect l="l" t="t" r="r" b="b"/>
              <a:pathLst>
                <a:path w="1999" h="2351" extrusionOk="0">
                  <a:moveTo>
                    <a:pt x="959" y="567"/>
                  </a:moveTo>
                  <a:lnTo>
                    <a:pt x="1009" y="592"/>
                  </a:lnTo>
                  <a:cubicBezTo>
                    <a:pt x="1154" y="701"/>
                    <a:pt x="1138" y="924"/>
                    <a:pt x="951" y="924"/>
                  </a:cubicBezTo>
                  <a:cubicBezTo>
                    <a:pt x="942" y="924"/>
                    <a:pt x="931" y="923"/>
                    <a:pt x="921" y="922"/>
                  </a:cubicBezTo>
                  <a:cubicBezTo>
                    <a:pt x="845" y="871"/>
                    <a:pt x="832" y="795"/>
                    <a:pt x="857" y="707"/>
                  </a:cubicBezTo>
                  <a:cubicBezTo>
                    <a:pt x="870" y="669"/>
                    <a:pt x="908" y="580"/>
                    <a:pt x="959" y="567"/>
                  </a:cubicBezTo>
                  <a:close/>
                  <a:moveTo>
                    <a:pt x="955" y="0"/>
                  </a:moveTo>
                  <a:cubicBezTo>
                    <a:pt x="360" y="0"/>
                    <a:pt x="1" y="974"/>
                    <a:pt x="578" y="1366"/>
                  </a:cubicBezTo>
                  <a:cubicBezTo>
                    <a:pt x="616" y="1404"/>
                    <a:pt x="654" y="1417"/>
                    <a:pt x="692" y="1417"/>
                  </a:cubicBezTo>
                  <a:cubicBezTo>
                    <a:pt x="730" y="1455"/>
                    <a:pt x="781" y="1480"/>
                    <a:pt x="832" y="1493"/>
                  </a:cubicBezTo>
                  <a:cubicBezTo>
                    <a:pt x="858" y="1496"/>
                    <a:pt x="884" y="1498"/>
                    <a:pt x="910" y="1498"/>
                  </a:cubicBezTo>
                  <a:cubicBezTo>
                    <a:pt x="973" y="1498"/>
                    <a:pt x="1035" y="1489"/>
                    <a:pt x="1098" y="1480"/>
                  </a:cubicBezTo>
                  <a:cubicBezTo>
                    <a:pt x="1136" y="1493"/>
                    <a:pt x="1187" y="1493"/>
                    <a:pt x="1238" y="1493"/>
                  </a:cubicBezTo>
                  <a:cubicBezTo>
                    <a:pt x="1249" y="1491"/>
                    <a:pt x="1259" y="1490"/>
                    <a:pt x="1269" y="1490"/>
                  </a:cubicBezTo>
                  <a:cubicBezTo>
                    <a:pt x="1424" y="1490"/>
                    <a:pt x="1284" y="1775"/>
                    <a:pt x="1212" y="1835"/>
                  </a:cubicBezTo>
                  <a:cubicBezTo>
                    <a:pt x="1098" y="1937"/>
                    <a:pt x="1060" y="2101"/>
                    <a:pt x="1162" y="2241"/>
                  </a:cubicBezTo>
                  <a:cubicBezTo>
                    <a:pt x="1215" y="2309"/>
                    <a:pt x="1305" y="2350"/>
                    <a:pt x="1393" y="2350"/>
                  </a:cubicBezTo>
                  <a:cubicBezTo>
                    <a:pt x="1451" y="2350"/>
                    <a:pt x="1509" y="2332"/>
                    <a:pt x="1555" y="2292"/>
                  </a:cubicBezTo>
                  <a:cubicBezTo>
                    <a:pt x="1808" y="2063"/>
                    <a:pt x="1998" y="1721"/>
                    <a:pt x="1884" y="1366"/>
                  </a:cubicBezTo>
                  <a:cubicBezTo>
                    <a:pt x="1834" y="1239"/>
                    <a:pt x="1745" y="1125"/>
                    <a:pt x="1631" y="1036"/>
                  </a:cubicBezTo>
                  <a:lnTo>
                    <a:pt x="1656" y="1011"/>
                  </a:lnTo>
                  <a:cubicBezTo>
                    <a:pt x="1770" y="656"/>
                    <a:pt x="1580" y="263"/>
                    <a:pt x="1263" y="85"/>
                  </a:cubicBezTo>
                  <a:cubicBezTo>
                    <a:pt x="1156" y="26"/>
                    <a:pt x="1053" y="0"/>
                    <a:pt x="95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0"/>
            <p:cNvSpPr/>
            <p:nvPr/>
          </p:nvSpPr>
          <p:spPr>
            <a:xfrm>
              <a:off x="1663165" y="3512997"/>
              <a:ext cx="60895" cy="66190"/>
            </a:xfrm>
            <a:custGeom>
              <a:avLst/>
              <a:gdLst/>
              <a:ahLst/>
              <a:cxnLst/>
              <a:rect l="l" t="t" r="r" b="b"/>
              <a:pathLst>
                <a:path w="1840" h="2000" extrusionOk="0">
                  <a:moveTo>
                    <a:pt x="724" y="0"/>
                  </a:moveTo>
                  <a:cubicBezTo>
                    <a:pt x="663" y="0"/>
                    <a:pt x="600" y="19"/>
                    <a:pt x="546" y="51"/>
                  </a:cubicBezTo>
                  <a:cubicBezTo>
                    <a:pt x="407" y="140"/>
                    <a:pt x="267" y="229"/>
                    <a:pt x="140" y="317"/>
                  </a:cubicBezTo>
                  <a:cubicBezTo>
                    <a:pt x="14" y="394"/>
                    <a:pt x="1" y="571"/>
                    <a:pt x="64" y="698"/>
                  </a:cubicBezTo>
                  <a:cubicBezTo>
                    <a:pt x="64" y="736"/>
                    <a:pt x="77" y="799"/>
                    <a:pt x="115" y="850"/>
                  </a:cubicBezTo>
                  <a:cubicBezTo>
                    <a:pt x="356" y="1192"/>
                    <a:pt x="597" y="1535"/>
                    <a:pt x="825" y="1890"/>
                  </a:cubicBezTo>
                  <a:cubicBezTo>
                    <a:pt x="878" y="1958"/>
                    <a:pt x="973" y="1999"/>
                    <a:pt x="1064" y="1999"/>
                  </a:cubicBezTo>
                  <a:cubicBezTo>
                    <a:pt x="1125" y="1999"/>
                    <a:pt x="1185" y="1981"/>
                    <a:pt x="1231" y="1941"/>
                  </a:cubicBezTo>
                  <a:cubicBezTo>
                    <a:pt x="1332" y="1852"/>
                    <a:pt x="1446" y="1763"/>
                    <a:pt x="1573" y="1700"/>
                  </a:cubicBezTo>
                  <a:cubicBezTo>
                    <a:pt x="1839" y="1540"/>
                    <a:pt x="1632" y="1202"/>
                    <a:pt x="1379" y="1202"/>
                  </a:cubicBezTo>
                  <a:cubicBezTo>
                    <a:pt x="1330" y="1202"/>
                    <a:pt x="1280" y="1215"/>
                    <a:pt x="1231" y="1243"/>
                  </a:cubicBezTo>
                  <a:cubicBezTo>
                    <a:pt x="1193" y="1268"/>
                    <a:pt x="1155" y="1281"/>
                    <a:pt x="1129" y="1307"/>
                  </a:cubicBezTo>
                  <a:cubicBezTo>
                    <a:pt x="977" y="1091"/>
                    <a:pt x="825" y="863"/>
                    <a:pt x="673" y="647"/>
                  </a:cubicBezTo>
                  <a:cubicBezTo>
                    <a:pt x="749" y="609"/>
                    <a:pt x="812" y="558"/>
                    <a:pt x="888" y="508"/>
                  </a:cubicBezTo>
                  <a:cubicBezTo>
                    <a:pt x="1015" y="432"/>
                    <a:pt x="1028" y="229"/>
                    <a:pt x="939" y="115"/>
                  </a:cubicBezTo>
                  <a:cubicBezTo>
                    <a:pt x="888" y="34"/>
                    <a:pt x="808" y="0"/>
                    <a:pt x="72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0"/>
            <p:cNvSpPr/>
            <p:nvPr/>
          </p:nvSpPr>
          <p:spPr>
            <a:xfrm>
              <a:off x="1703044" y="3489368"/>
              <a:ext cx="78832" cy="67282"/>
            </a:xfrm>
            <a:custGeom>
              <a:avLst/>
              <a:gdLst/>
              <a:ahLst/>
              <a:cxnLst/>
              <a:rect l="l" t="t" r="r" b="b"/>
              <a:pathLst>
                <a:path w="2382" h="2033" extrusionOk="0">
                  <a:moveTo>
                    <a:pt x="649" y="1"/>
                  </a:moveTo>
                  <a:cubicBezTo>
                    <a:pt x="627" y="1"/>
                    <a:pt x="606" y="2"/>
                    <a:pt x="584" y="4"/>
                  </a:cubicBezTo>
                  <a:cubicBezTo>
                    <a:pt x="191" y="55"/>
                    <a:pt x="13" y="435"/>
                    <a:pt x="0" y="791"/>
                  </a:cubicBezTo>
                  <a:cubicBezTo>
                    <a:pt x="0" y="1053"/>
                    <a:pt x="134" y="1278"/>
                    <a:pt x="351" y="1278"/>
                  </a:cubicBezTo>
                  <a:cubicBezTo>
                    <a:pt x="417" y="1278"/>
                    <a:pt x="491" y="1257"/>
                    <a:pt x="571" y="1209"/>
                  </a:cubicBezTo>
                  <a:cubicBezTo>
                    <a:pt x="774" y="1095"/>
                    <a:pt x="711" y="879"/>
                    <a:pt x="571" y="765"/>
                  </a:cubicBezTo>
                  <a:cubicBezTo>
                    <a:pt x="571" y="687"/>
                    <a:pt x="609" y="601"/>
                    <a:pt x="673" y="601"/>
                  </a:cubicBezTo>
                  <a:cubicBezTo>
                    <a:pt x="692" y="601"/>
                    <a:pt x="713" y="608"/>
                    <a:pt x="736" y="626"/>
                  </a:cubicBezTo>
                  <a:cubicBezTo>
                    <a:pt x="837" y="702"/>
                    <a:pt x="787" y="943"/>
                    <a:pt x="787" y="1044"/>
                  </a:cubicBezTo>
                  <a:cubicBezTo>
                    <a:pt x="749" y="1336"/>
                    <a:pt x="723" y="1589"/>
                    <a:pt x="825" y="1856"/>
                  </a:cubicBezTo>
                  <a:cubicBezTo>
                    <a:pt x="866" y="1980"/>
                    <a:pt x="964" y="2033"/>
                    <a:pt x="1067" y="2033"/>
                  </a:cubicBezTo>
                  <a:cubicBezTo>
                    <a:pt x="1153" y="2033"/>
                    <a:pt x="1243" y="1995"/>
                    <a:pt x="1307" y="1932"/>
                  </a:cubicBezTo>
                  <a:cubicBezTo>
                    <a:pt x="1560" y="1678"/>
                    <a:pt x="1839" y="1450"/>
                    <a:pt x="2131" y="1247"/>
                  </a:cubicBezTo>
                  <a:cubicBezTo>
                    <a:pt x="2382" y="1080"/>
                    <a:pt x="2193" y="740"/>
                    <a:pt x="1948" y="740"/>
                  </a:cubicBezTo>
                  <a:cubicBezTo>
                    <a:pt x="1896" y="740"/>
                    <a:pt x="1842" y="755"/>
                    <a:pt x="1788" y="791"/>
                  </a:cubicBezTo>
                  <a:cubicBezTo>
                    <a:pt x="1624" y="905"/>
                    <a:pt x="1471" y="1019"/>
                    <a:pt x="1332" y="1146"/>
                  </a:cubicBezTo>
                  <a:cubicBezTo>
                    <a:pt x="1345" y="955"/>
                    <a:pt x="1383" y="752"/>
                    <a:pt x="1319" y="562"/>
                  </a:cubicBezTo>
                  <a:cubicBezTo>
                    <a:pt x="1236" y="265"/>
                    <a:pt x="974" y="1"/>
                    <a:pt x="64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0"/>
            <p:cNvSpPr/>
            <p:nvPr/>
          </p:nvSpPr>
          <p:spPr>
            <a:xfrm>
              <a:off x="1354889" y="3516770"/>
              <a:ext cx="502481" cy="387145"/>
            </a:xfrm>
            <a:custGeom>
              <a:avLst/>
              <a:gdLst/>
              <a:ahLst/>
              <a:cxnLst/>
              <a:rect l="l" t="t" r="r" b="b"/>
              <a:pathLst>
                <a:path w="15183" h="11698" extrusionOk="0">
                  <a:moveTo>
                    <a:pt x="13835" y="566"/>
                  </a:moveTo>
                  <a:cubicBezTo>
                    <a:pt x="14367" y="566"/>
                    <a:pt x="14406" y="1554"/>
                    <a:pt x="13919" y="1712"/>
                  </a:cubicBezTo>
                  <a:cubicBezTo>
                    <a:pt x="13858" y="1735"/>
                    <a:pt x="13799" y="1745"/>
                    <a:pt x="13744" y="1745"/>
                  </a:cubicBezTo>
                  <a:cubicBezTo>
                    <a:pt x="13673" y="1745"/>
                    <a:pt x="13608" y="1728"/>
                    <a:pt x="13551" y="1700"/>
                  </a:cubicBezTo>
                  <a:cubicBezTo>
                    <a:pt x="13691" y="1586"/>
                    <a:pt x="13830" y="1471"/>
                    <a:pt x="13970" y="1357"/>
                  </a:cubicBezTo>
                  <a:cubicBezTo>
                    <a:pt x="14193" y="1164"/>
                    <a:pt x="14018" y="833"/>
                    <a:pt x="13795" y="833"/>
                  </a:cubicBezTo>
                  <a:cubicBezTo>
                    <a:pt x="13740" y="833"/>
                    <a:pt x="13683" y="853"/>
                    <a:pt x="13627" y="901"/>
                  </a:cubicBezTo>
                  <a:cubicBezTo>
                    <a:pt x="13500" y="990"/>
                    <a:pt x="13386" y="1091"/>
                    <a:pt x="13272" y="1193"/>
                  </a:cubicBezTo>
                  <a:cubicBezTo>
                    <a:pt x="13259" y="939"/>
                    <a:pt x="13374" y="698"/>
                    <a:pt x="13653" y="635"/>
                  </a:cubicBezTo>
                  <a:cubicBezTo>
                    <a:pt x="13703" y="622"/>
                    <a:pt x="13741" y="597"/>
                    <a:pt x="13767" y="571"/>
                  </a:cubicBezTo>
                  <a:cubicBezTo>
                    <a:pt x="13790" y="568"/>
                    <a:pt x="13813" y="566"/>
                    <a:pt x="13835" y="566"/>
                  </a:cubicBezTo>
                  <a:close/>
                  <a:moveTo>
                    <a:pt x="13868" y="0"/>
                  </a:moveTo>
                  <a:cubicBezTo>
                    <a:pt x="13815" y="0"/>
                    <a:pt x="13760" y="4"/>
                    <a:pt x="13703" y="13"/>
                  </a:cubicBezTo>
                  <a:cubicBezTo>
                    <a:pt x="13653" y="13"/>
                    <a:pt x="13602" y="39"/>
                    <a:pt x="13564" y="64"/>
                  </a:cubicBezTo>
                  <a:cubicBezTo>
                    <a:pt x="12955" y="216"/>
                    <a:pt x="12600" y="761"/>
                    <a:pt x="12727" y="1383"/>
                  </a:cubicBezTo>
                  <a:cubicBezTo>
                    <a:pt x="12740" y="1459"/>
                    <a:pt x="12752" y="1535"/>
                    <a:pt x="12778" y="1598"/>
                  </a:cubicBezTo>
                  <a:cubicBezTo>
                    <a:pt x="8745" y="4971"/>
                    <a:pt x="4561" y="8179"/>
                    <a:pt x="249" y="11185"/>
                  </a:cubicBezTo>
                  <a:cubicBezTo>
                    <a:pt x="1" y="11361"/>
                    <a:pt x="184" y="11697"/>
                    <a:pt x="425" y="11697"/>
                  </a:cubicBezTo>
                  <a:cubicBezTo>
                    <a:pt x="479" y="11697"/>
                    <a:pt x="536" y="11680"/>
                    <a:pt x="592" y="11641"/>
                  </a:cubicBezTo>
                  <a:cubicBezTo>
                    <a:pt x="4903" y="8636"/>
                    <a:pt x="9075" y="5440"/>
                    <a:pt x="13107" y="2067"/>
                  </a:cubicBezTo>
                  <a:cubicBezTo>
                    <a:pt x="13277" y="2227"/>
                    <a:pt x="13501" y="2316"/>
                    <a:pt x="13762" y="2316"/>
                  </a:cubicBezTo>
                  <a:cubicBezTo>
                    <a:pt x="13833" y="2316"/>
                    <a:pt x="13906" y="2309"/>
                    <a:pt x="13982" y="2296"/>
                  </a:cubicBezTo>
                  <a:cubicBezTo>
                    <a:pt x="15183" y="2041"/>
                    <a:pt x="15026" y="0"/>
                    <a:pt x="138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0"/>
            <p:cNvSpPr/>
            <p:nvPr/>
          </p:nvSpPr>
          <p:spPr>
            <a:xfrm>
              <a:off x="1220922" y="3595304"/>
              <a:ext cx="66554" cy="60762"/>
            </a:xfrm>
            <a:custGeom>
              <a:avLst/>
              <a:gdLst/>
              <a:ahLst/>
              <a:cxnLst/>
              <a:rect l="l" t="t" r="r" b="b"/>
              <a:pathLst>
                <a:path w="2011" h="1836" extrusionOk="0">
                  <a:moveTo>
                    <a:pt x="1625" y="1"/>
                  </a:moveTo>
                  <a:cubicBezTo>
                    <a:pt x="1570" y="1"/>
                    <a:pt x="1512" y="23"/>
                    <a:pt x="1457" y="75"/>
                  </a:cubicBezTo>
                  <a:cubicBezTo>
                    <a:pt x="1356" y="176"/>
                    <a:pt x="1254" y="278"/>
                    <a:pt x="1140" y="379"/>
                  </a:cubicBezTo>
                  <a:cubicBezTo>
                    <a:pt x="1089" y="303"/>
                    <a:pt x="1039" y="240"/>
                    <a:pt x="988" y="164"/>
                  </a:cubicBezTo>
                  <a:cubicBezTo>
                    <a:pt x="926" y="85"/>
                    <a:pt x="849" y="53"/>
                    <a:pt x="772" y="53"/>
                  </a:cubicBezTo>
                  <a:cubicBezTo>
                    <a:pt x="564" y="53"/>
                    <a:pt x="365" y="293"/>
                    <a:pt x="531" y="506"/>
                  </a:cubicBezTo>
                  <a:cubicBezTo>
                    <a:pt x="595" y="595"/>
                    <a:pt x="671" y="696"/>
                    <a:pt x="734" y="785"/>
                  </a:cubicBezTo>
                  <a:lnTo>
                    <a:pt x="202" y="1305"/>
                  </a:lnTo>
                  <a:cubicBezTo>
                    <a:pt x="0" y="1506"/>
                    <a:pt x="175" y="1836"/>
                    <a:pt x="389" y="1836"/>
                  </a:cubicBezTo>
                  <a:cubicBezTo>
                    <a:pt x="444" y="1836"/>
                    <a:pt x="502" y="1814"/>
                    <a:pt x="557" y="1761"/>
                  </a:cubicBezTo>
                  <a:cubicBezTo>
                    <a:pt x="722" y="1596"/>
                    <a:pt x="886" y="1432"/>
                    <a:pt x="1051" y="1267"/>
                  </a:cubicBezTo>
                  <a:cubicBezTo>
                    <a:pt x="1127" y="1368"/>
                    <a:pt x="1191" y="1470"/>
                    <a:pt x="1254" y="1571"/>
                  </a:cubicBezTo>
                  <a:cubicBezTo>
                    <a:pt x="1304" y="1660"/>
                    <a:pt x="1376" y="1697"/>
                    <a:pt x="1450" y="1697"/>
                  </a:cubicBezTo>
                  <a:cubicBezTo>
                    <a:pt x="1637" y="1697"/>
                    <a:pt x="1835" y="1457"/>
                    <a:pt x="1698" y="1229"/>
                  </a:cubicBezTo>
                  <a:cubicBezTo>
                    <a:pt x="1635" y="1102"/>
                    <a:pt x="1546" y="975"/>
                    <a:pt x="1470" y="861"/>
                  </a:cubicBezTo>
                  <a:cubicBezTo>
                    <a:pt x="1584" y="747"/>
                    <a:pt x="1698" y="633"/>
                    <a:pt x="1799" y="531"/>
                  </a:cubicBezTo>
                  <a:cubicBezTo>
                    <a:pt x="2011" y="330"/>
                    <a:pt x="1838" y="1"/>
                    <a:pt x="162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0"/>
            <p:cNvSpPr/>
            <p:nvPr/>
          </p:nvSpPr>
          <p:spPr>
            <a:xfrm>
              <a:off x="1122168" y="3460377"/>
              <a:ext cx="72842" cy="55732"/>
            </a:xfrm>
            <a:custGeom>
              <a:avLst/>
              <a:gdLst/>
              <a:ahLst/>
              <a:cxnLst/>
              <a:rect l="l" t="t" r="r" b="b"/>
              <a:pathLst>
                <a:path w="2201" h="1684" extrusionOk="0">
                  <a:moveTo>
                    <a:pt x="312" y="0"/>
                  </a:moveTo>
                  <a:cubicBezTo>
                    <a:pt x="156" y="0"/>
                    <a:pt x="1" y="110"/>
                    <a:pt x="28" y="310"/>
                  </a:cubicBezTo>
                  <a:cubicBezTo>
                    <a:pt x="66" y="639"/>
                    <a:pt x="130" y="956"/>
                    <a:pt x="206" y="1273"/>
                  </a:cubicBezTo>
                  <a:cubicBezTo>
                    <a:pt x="219" y="1337"/>
                    <a:pt x="244" y="1375"/>
                    <a:pt x="269" y="1426"/>
                  </a:cubicBezTo>
                  <a:cubicBezTo>
                    <a:pt x="313" y="1539"/>
                    <a:pt x="416" y="1628"/>
                    <a:pt x="533" y="1628"/>
                  </a:cubicBezTo>
                  <a:cubicBezTo>
                    <a:pt x="587" y="1628"/>
                    <a:pt x="645" y="1609"/>
                    <a:pt x="700" y="1565"/>
                  </a:cubicBezTo>
                  <a:cubicBezTo>
                    <a:pt x="891" y="1426"/>
                    <a:pt x="1081" y="1273"/>
                    <a:pt x="1258" y="1121"/>
                  </a:cubicBezTo>
                  <a:cubicBezTo>
                    <a:pt x="1360" y="1273"/>
                    <a:pt x="1474" y="1413"/>
                    <a:pt x="1588" y="1565"/>
                  </a:cubicBezTo>
                  <a:cubicBezTo>
                    <a:pt x="1647" y="1649"/>
                    <a:pt x="1725" y="1684"/>
                    <a:pt x="1802" y="1684"/>
                  </a:cubicBezTo>
                  <a:cubicBezTo>
                    <a:pt x="2004" y="1684"/>
                    <a:pt x="2201" y="1443"/>
                    <a:pt x="2045" y="1223"/>
                  </a:cubicBezTo>
                  <a:cubicBezTo>
                    <a:pt x="1778" y="868"/>
                    <a:pt x="1525" y="513"/>
                    <a:pt x="1271" y="170"/>
                  </a:cubicBezTo>
                  <a:cubicBezTo>
                    <a:pt x="1212" y="86"/>
                    <a:pt x="1134" y="52"/>
                    <a:pt x="1057" y="52"/>
                  </a:cubicBezTo>
                  <a:cubicBezTo>
                    <a:pt x="855" y="52"/>
                    <a:pt x="658" y="292"/>
                    <a:pt x="815" y="513"/>
                  </a:cubicBezTo>
                  <a:lnTo>
                    <a:pt x="916" y="652"/>
                  </a:lnTo>
                  <a:cubicBezTo>
                    <a:pt x="840" y="716"/>
                    <a:pt x="764" y="779"/>
                    <a:pt x="700" y="842"/>
                  </a:cubicBezTo>
                  <a:cubicBezTo>
                    <a:pt x="662" y="639"/>
                    <a:pt x="624" y="449"/>
                    <a:pt x="599" y="246"/>
                  </a:cubicBezTo>
                  <a:cubicBezTo>
                    <a:pt x="576" y="78"/>
                    <a:pt x="444" y="0"/>
                    <a:pt x="31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0"/>
            <p:cNvSpPr/>
            <p:nvPr/>
          </p:nvSpPr>
          <p:spPr>
            <a:xfrm>
              <a:off x="1205368" y="3411430"/>
              <a:ext cx="79560" cy="62086"/>
            </a:xfrm>
            <a:custGeom>
              <a:avLst/>
              <a:gdLst/>
              <a:ahLst/>
              <a:cxnLst/>
              <a:rect l="l" t="t" r="r" b="b"/>
              <a:pathLst>
                <a:path w="2404" h="1876" extrusionOk="0">
                  <a:moveTo>
                    <a:pt x="760" y="0"/>
                  </a:moveTo>
                  <a:cubicBezTo>
                    <a:pt x="285" y="0"/>
                    <a:pt x="1" y="667"/>
                    <a:pt x="241" y="1066"/>
                  </a:cubicBezTo>
                  <a:cubicBezTo>
                    <a:pt x="290" y="1154"/>
                    <a:pt x="360" y="1190"/>
                    <a:pt x="433" y="1190"/>
                  </a:cubicBezTo>
                  <a:cubicBezTo>
                    <a:pt x="621" y="1190"/>
                    <a:pt x="822" y="944"/>
                    <a:pt x="684" y="724"/>
                  </a:cubicBezTo>
                  <a:cubicBezTo>
                    <a:pt x="659" y="673"/>
                    <a:pt x="837" y="597"/>
                    <a:pt x="760" y="571"/>
                  </a:cubicBezTo>
                  <a:lnTo>
                    <a:pt x="760" y="571"/>
                  </a:lnTo>
                  <a:cubicBezTo>
                    <a:pt x="875" y="597"/>
                    <a:pt x="887" y="850"/>
                    <a:pt x="887" y="927"/>
                  </a:cubicBezTo>
                  <a:cubicBezTo>
                    <a:pt x="913" y="1155"/>
                    <a:pt x="875" y="1383"/>
                    <a:pt x="900" y="1611"/>
                  </a:cubicBezTo>
                  <a:cubicBezTo>
                    <a:pt x="918" y="1757"/>
                    <a:pt x="1060" y="1876"/>
                    <a:pt x="1200" y="1876"/>
                  </a:cubicBezTo>
                  <a:cubicBezTo>
                    <a:pt x="1255" y="1876"/>
                    <a:pt x="1310" y="1857"/>
                    <a:pt x="1356" y="1814"/>
                  </a:cubicBezTo>
                  <a:cubicBezTo>
                    <a:pt x="1610" y="1561"/>
                    <a:pt x="1889" y="1332"/>
                    <a:pt x="2168" y="1117"/>
                  </a:cubicBezTo>
                  <a:cubicBezTo>
                    <a:pt x="2404" y="932"/>
                    <a:pt x="2225" y="598"/>
                    <a:pt x="1994" y="598"/>
                  </a:cubicBezTo>
                  <a:cubicBezTo>
                    <a:pt x="1939" y="598"/>
                    <a:pt x="1881" y="617"/>
                    <a:pt x="1826" y="660"/>
                  </a:cubicBezTo>
                  <a:cubicBezTo>
                    <a:pt x="1699" y="749"/>
                    <a:pt x="1572" y="863"/>
                    <a:pt x="1445" y="965"/>
                  </a:cubicBezTo>
                  <a:cubicBezTo>
                    <a:pt x="1433" y="559"/>
                    <a:pt x="1369" y="166"/>
                    <a:pt x="925" y="26"/>
                  </a:cubicBezTo>
                  <a:cubicBezTo>
                    <a:pt x="868" y="8"/>
                    <a:pt x="813" y="0"/>
                    <a:pt x="76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0"/>
            <p:cNvSpPr/>
            <p:nvPr/>
          </p:nvSpPr>
          <p:spPr>
            <a:xfrm>
              <a:off x="1239588" y="3362450"/>
              <a:ext cx="68771" cy="77641"/>
            </a:xfrm>
            <a:custGeom>
              <a:avLst/>
              <a:gdLst/>
              <a:ahLst/>
              <a:cxnLst/>
              <a:rect l="l" t="t" r="r" b="b"/>
              <a:pathLst>
                <a:path w="2078" h="2346" extrusionOk="0">
                  <a:moveTo>
                    <a:pt x="406" y="0"/>
                  </a:moveTo>
                  <a:cubicBezTo>
                    <a:pt x="202" y="0"/>
                    <a:pt x="0" y="241"/>
                    <a:pt x="158" y="454"/>
                  </a:cubicBezTo>
                  <a:cubicBezTo>
                    <a:pt x="589" y="1050"/>
                    <a:pt x="1033" y="1646"/>
                    <a:pt x="1464" y="2229"/>
                  </a:cubicBezTo>
                  <a:cubicBezTo>
                    <a:pt x="1522" y="2311"/>
                    <a:pt x="1598" y="2346"/>
                    <a:pt x="1674" y="2346"/>
                  </a:cubicBezTo>
                  <a:cubicBezTo>
                    <a:pt x="1877" y="2346"/>
                    <a:pt x="2077" y="2099"/>
                    <a:pt x="1920" y="1887"/>
                  </a:cubicBezTo>
                  <a:cubicBezTo>
                    <a:pt x="1489" y="1291"/>
                    <a:pt x="1045" y="707"/>
                    <a:pt x="614" y="111"/>
                  </a:cubicBezTo>
                  <a:cubicBezTo>
                    <a:pt x="556" y="33"/>
                    <a:pt x="481" y="0"/>
                    <a:pt x="4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0"/>
            <p:cNvSpPr/>
            <p:nvPr/>
          </p:nvSpPr>
          <p:spPr>
            <a:xfrm>
              <a:off x="1285920" y="3329322"/>
              <a:ext cx="79759" cy="81811"/>
            </a:xfrm>
            <a:custGeom>
              <a:avLst/>
              <a:gdLst/>
              <a:ahLst/>
              <a:cxnLst/>
              <a:rect l="l" t="t" r="r" b="b"/>
              <a:pathLst>
                <a:path w="2410" h="2472" extrusionOk="0">
                  <a:moveTo>
                    <a:pt x="898" y="576"/>
                  </a:moveTo>
                  <a:cubicBezTo>
                    <a:pt x="1000" y="576"/>
                    <a:pt x="1124" y="688"/>
                    <a:pt x="1103" y="833"/>
                  </a:cubicBezTo>
                  <a:cubicBezTo>
                    <a:pt x="1027" y="833"/>
                    <a:pt x="951" y="871"/>
                    <a:pt x="888" y="948"/>
                  </a:cubicBezTo>
                  <a:cubicBezTo>
                    <a:pt x="863" y="986"/>
                    <a:pt x="837" y="1024"/>
                    <a:pt x="812" y="1062"/>
                  </a:cubicBezTo>
                  <a:lnTo>
                    <a:pt x="774" y="1062"/>
                  </a:lnTo>
                  <a:cubicBezTo>
                    <a:pt x="698" y="1036"/>
                    <a:pt x="685" y="998"/>
                    <a:pt x="685" y="922"/>
                  </a:cubicBezTo>
                  <a:cubicBezTo>
                    <a:pt x="685" y="897"/>
                    <a:pt x="672" y="871"/>
                    <a:pt x="685" y="846"/>
                  </a:cubicBezTo>
                  <a:cubicBezTo>
                    <a:pt x="723" y="808"/>
                    <a:pt x="761" y="757"/>
                    <a:pt x="774" y="694"/>
                  </a:cubicBezTo>
                  <a:cubicBezTo>
                    <a:pt x="799" y="669"/>
                    <a:pt x="825" y="631"/>
                    <a:pt x="837" y="593"/>
                  </a:cubicBezTo>
                  <a:cubicBezTo>
                    <a:pt x="855" y="581"/>
                    <a:pt x="876" y="576"/>
                    <a:pt x="898" y="576"/>
                  </a:cubicBezTo>
                  <a:close/>
                  <a:moveTo>
                    <a:pt x="1509" y="1290"/>
                  </a:moveTo>
                  <a:cubicBezTo>
                    <a:pt x="1699" y="1303"/>
                    <a:pt x="1890" y="1734"/>
                    <a:pt x="1636" y="1873"/>
                  </a:cubicBezTo>
                  <a:cubicBezTo>
                    <a:pt x="1598" y="1896"/>
                    <a:pt x="1559" y="1906"/>
                    <a:pt x="1519" y="1906"/>
                  </a:cubicBezTo>
                  <a:cubicBezTo>
                    <a:pt x="1426" y="1906"/>
                    <a:pt x="1334" y="1848"/>
                    <a:pt x="1281" y="1759"/>
                  </a:cubicBezTo>
                  <a:cubicBezTo>
                    <a:pt x="1243" y="1683"/>
                    <a:pt x="1230" y="1594"/>
                    <a:pt x="1243" y="1518"/>
                  </a:cubicBezTo>
                  <a:cubicBezTo>
                    <a:pt x="1344" y="1455"/>
                    <a:pt x="1433" y="1379"/>
                    <a:pt x="1509" y="1290"/>
                  </a:cubicBezTo>
                  <a:close/>
                  <a:moveTo>
                    <a:pt x="943" y="0"/>
                  </a:moveTo>
                  <a:cubicBezTo>
                    <a:pt x="730" y="0"/>
                    <a:pt x="530" y="96"/>
                    <a:pt x="393" y="250"/>
                  </a:cubicBezTo>
                  <a:cubicBezTo>
                    <a:pt x="0" y="440"/>
                    <a:pt x="38" y="1163"/>
                    <a:pt x="317" y="1429"/>
                  </a:cubicBezTo>
                  <a:cubicBezTo>
                    <a:pt x="419" y="1531"/>
                    <a:pt x="546" y="1594"/>
                    <a:pt x="672" y="1620"/>
                  </a:cubicBezTo>
                  <a:cubicBezTo>
                    <a:pt x="685" y="1822"/>
                    <a:pt x="748" y="2038"/>
                    <a:pt x="913" y="2203"/>
                  </a:cubicBezTo>
                  <a:cubicBezTo>
                    <a:pt x="1076" y="2379"/>
                    <a:pt x="1300" y="2472"/>
                    <a:pt x="1526" y="2472"/>
                  </a:cubicBezTo>
                  <a:cubicBezTo>
                    <a:pt x="1722" y="2472"/>
                    <a:pt x="1920" y="2401"/>
                    <a:pt x="2080" y="2254"/>
                  </a:cubicBezTo>
                  <a:cubicBezTo>
                    <a:pt x="2410" y="1937"/>
                    <a:pt x="2397" y="1353"/>
                    <a:pt x="2105" y="1011"/>
                  </a:cubicBezTo>
                  <a:cubicBezTo>
                    <a:pt x="1991" y="871"/>
                    <a:pt x="1839" y="783"/>
                    <a:pt x="1674" y="745"/>
                  </a:cubicBezTo>
                  <a:cubicBezTo>
                    <a:pt x="1661" y="478"/>
                    <a:pt x="1522" y="212"/>
                    <a:pt x="1256" y="73"/>
                  </a:cubicBezTo>
                  <a:cubicBezTo>
                    <a:pt x="1152" y="23"/>
                    <a:pt x="1046" y="0"/>
                    <a:pt x="94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0"/>
            <p:cNvSpPr/>
            <p:nvPr/>
          </p:nvSpPr>
          <p:spPr>
            <a:xfrm>
              <a:off x="1345490" y="3284744"/>
              <a:ext cx="66355" cy="73107"/>
            </a:xfrm>
            <a:custGeom>
              <a:avLst/>
              <a:gdLst/>
              <a:ahLst/>
              <a:cxnLst/>
              <a:rect l="l" t="t" r="r" b="b"/>
              <a:pathLst>
                <a:path w="2005" h="2209" extrusionOk="0">
                  <a:moveTo>
                    <a:pt x="805" y="568"/>
                  </a:moveTo>
                  <a:cubicBezTo>
                    <a:pt x="857" y="568"/>
                    <a:pt x="932" y="714"/>
                    <a:pt x="850" y="786"/>
                  </a:cubicBezTo>
                  <a:cubicBezTo>
                    <a:pt x="823" y="818"/>
                    <a:pt x="791" y="832"/>
                    <a:pt x="762" y="832"/>
                  </a:cubicBezTo>
                  <a:cubicBezTo>
                    <a:pt x="712" y="832"/>
                    <a:pt x="668" y="791"/>
                    <a:pt x="660" y="735"/>
                  </a:cubicBezTo>
                  <a:cubicBezTo>
                    <a:pt x="698" y="710"/>
                    <a:pt x="749" y="671"/>
                    <a:pt x="774" y="595"/>
                  </a:cubicBezTo>
                  <a:cubicBezTo>
                    <a:pt x="782" y="576"/>
                    <a:pt x="793" y="568"/>
                    <a:pt x="805" y="568"/>
                  </a:cubicBezTo>
                  <a:close/>
                  <a:moveTo>
                    <a:pt x="798" y="1"/>
                  </a:moveTo>
                  <a:cubicBezTo>
                    <a:pt x="633" y="1"/>
                    <a:pt x="470" y="70"/>
                    <a:pt x="356" y="202"/>
                  </a:cubicBezTo>
                  <a:cubicBezTo>
                    <a:pt x="305" y="215"/>
                    <a:pt x="267" y="240"/>
                    <a:pt x="229" y="291"/>
                  </a:cubicBezTo>
                  <a:cubicBezTo>
                    <a:pt x="1" y="583"/>
                    <a:pt x="39" y="1039"/>
                    <a:pt x="356" y="1267"/>
                  </a:cubicBezTo>
                  <a:cubicBezTo>
                    <a:pt x="471" y="1354"/>
                    <a:pt x="612" y="1396"/>
                    <a:pt x="754" y="1396"/>
                  </a:cubicBezTo>
                  <a:cubicBezTo>
                    <a:pt x="926" y="1396"/>
                    <a:pt x="1099" y="1335"/>
                    <a:pt x="1231" y="1217"/>
                  </a:cubicBezTo>
                  <a:lnTo>
                    <a:pt x="1231" y="1217"/>
                  </a:lnTo>
                  <a:cubicBezTo>
                    <a:pt x="1269" y="1394"/>
                    <a:pt x="1244" y="1572"/>
                    <a:pt x="1117" y="1749"/>
                  </a:cubicBezTo>
                  <a:cubicBezTo>
                    <a:pt x="960" y="1962"/>
                    <a:pt x="1160" y="2208"/>
                    <a:pt x="1363" y="2208"/>
                  </a:cubicBezTo>
                  <a:cubicBezTo>
                    <a:pt x="1439" y="2208"/>
                    <a:pt x="1515" y="2174"/>
                    <a:pt x="1573" y="2092"/>
                  </a:cubicBezTo>
                  <a:cubicBezTo>
                    <a:pt x="2004" y="1483"/>
                    <a:pt x="1789" y="773"/>
                    <a:pt x="1320" y="266"/>
                  </a:cubicBezTo>
                  <a:cubicBezTo>
                    <a:pt x="1294" y="215"/>
                    <a:pt x="1244" y="177"/>
                    <a:pt x="1193" y="126"/>
                  </a:cubicBezTo>
                  <a:lnTo>
                    <a:pt x="1167" y="114"/>
                  </a:lnTo>
                  <a:lnTo>
                    <a:pt x="1142" y="88"/>
                  </a:lnTo>
                  <a:cubicBezTo>
                    <a:pt x="1079" y="37"/>
                    <a:pt x="1028" y="25"/>
                    <a:pt x="965" y="25"/>
                  </a:cubicBezTo>
                  <a:cubicBezTo>
                    <a:pt x="910" y="9"/>
                    <a:pt x="854" y="1"/>
                    <a:pt x="79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0"/>
            <p:cNvSpPr/>
            <p:nvPr/>
          </p:nvSpPr>
          <p:spPr>
            <a:xfrm>
              <a:off x="1392451" y="3259228"/>
              <a:ext cx="97068" cy="55964"/>
            </a:xfrm>
            <a:custGeom>
              <a:avLst/>
              <a:gdLst/>
              <a:ahLst/>
              <a:cxnLst/>
              <a:rect l="l" t="t" r="r" b="b"/>
              <a:pathLst>
                <a:path w="2933" h="1691" extrusionOk="0">
                  <a:moveTo>
                    <a:pt x="407" y="0"/>
                  </a:moveTo>
                  <a:cubicBezTo>
                    <a:pt x="199" y="0"/>
                    <a:pt x="0" y="240"/>
                    <a:pt x="167" y="453"/>
                  </a:cubicBezTo>
                  <a:cubicBezTo>
                    <a:pt x="433" y="808"/>
                    <a:pt x="712" y="1164"/>
                    <a:pt x="1004" y="1506"/>
                  </a:cubicBezTo>
                  <a:cubicBezTo>
                    <a:pt x="1063" y="1579"/>
                    <a:pt x="1139" y="1609"/>
                    <a:pt x="1213" y="1609"/>
                  </a:cubicBezTo>
                  <a:cubicBezTo>
                    <a:pt x="1423" y="1609"/>
                    <a:pt x="1626" y="1366"/>
                    <a:pt x="1448" y="1151"/>
                  </a:cubicBezTo>
                  <a:cubicBezTo>
                    <a:pt x="1321" y="999"/>
                    <a:pt x="1181" y="834"/>
                    <a:pt x="1055" y="669"/>
                  </a:cubicBezTo>
                  <a:cubicBezTo>
                    <a:pt x="1083" y="643"/>
                    <a:pt x="1114" y="632"/>
                    <a:pt x="1147" y="632"/>
                  </a:cubicBezTo>
                  <a:cubicBezTo>
                    <a:pt x="1294" y="632"/>
                    <a:pt x="1472" y="849"/>
                    <a:pt x="1524" y="973"/>
                  </a:cubicBezTo>
                  <a:cubicBezTo>
                    <a:pt x="1638" y="1227"/>
                    <a:pt x="1701" y="1481"/>
                    <a:pt x="1980" y="1620"/>
                  </a:cubicBezTo>
                  <a:cubicBezTo>
                    <a:pt x="2074" y="1668"/>
                    <a:pt x="2172" y="1691"/>
                    <a:pt x="2267" y="1691"/>
                  </a:cubicBezTo>
                  <a:cubicBezTo>
                    <a:pt x="2597" y="1691"/>
                    <a:pt x="2899" y="1426"/>
                    <a:pt x="2919" y="1062"/>
                  </a:cubicBezTo>
                  <a:cubicBezTo>
                    <a:pt x="2933" y="859"/>
                    <a:pt x="2765" y="745"/>
                    <a:pt x="2608" y="745"/>
                  </a:cubicBezTo>
                  <a:cubicBezTo>
                    <a:pt x="2481" y="745"/>
                    <a:pt x="2359" y="821"/>
                    <a:pt x="2348" y="986"/>
                  </a:cubicBezTo>
                  <a:cubicBezTo>
                    <a:pt x="2371" y="1066"/>
                    <a:pt x="2332" y="1115"/>
                    <a:pt x="2251" y="1115"/>
                  </a:cubicBezTo>
                  <a:cubicBezTo>
                    <a:pt x="2241" y="1115"/>
                    <a:pt x="2231" y="1114"/>
                    <a:pt x="2221" y="1113"/>
                  </a:cubicBezTo>
                  <a:cubicBezTo>
                    <a:pt x="2170" y="1037"/>
                    <a:pt x="2120" y="948"/>
                    <a:pt x="2094" y="859"/>
                  </a:cubicBezTo>
                  <a:cubicBezTo>
                    <a:pt x="2044" y="745"/>
                    <a:pt x="2006" y="631"/>
                    <a:pt x="1942" y="530"/>
                  </a:cubicBezTo>
                  <a:cubicBezTo>
                    <a:pt x="1828" y="352"/>
                    <a:pt x="1663" y="200"/>
                    <a:pt x="1460" y="124"/>
                  </a:cubicBezTo>
                  <a:cubicBezTo>
                    <a:pt x="1363" y="82"/>
                    <a:pt x="1263" y="62"/>
                    <a:pt x="1166" y="62"/>
                  </a:cubicBezTo>
                  <a:cubicBezTo>
                    <a:pt x="998" y="62"/>
                    <a:pt x="836" y="121"/>
                    <a:pt x="699" y="225"/>
                  </a:cubicBezTo>
                  <a:cubicBezTo>
                    <a:pt x="674" y="187"/>
                    <a:pt x="649" y="149"/>
                    <a:pt x="623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0"/>
            <p:cNvSpPr/>
            <p:nvPr/>
          </p:nvSpPr>
          <p:spPr>
            <a:xfrm>
              <a:off x="1387619" y="3452170"/>
              <a:ext cx="74927" cy="68474"/>
            </a:xfrm>
            <a:custGeom>
              <a:avLst/>
              <a:gdLst/>
              <a:ahLst/>
              <a:cxnLst/>
              <a:rect l="l" t="t" r="r" b="b"/>
              <a:pathLst>
                <a:path w="2264" h="2069" extrusionOk="0">
                  <a:moveTo>
                    <a:pt x="696" y="0"/>
                  </a:moveTo>
                  <a:cubicBezTo>
                    <a:pt x="568" y="0"/>
                    <a:pt x="444" y="76"/>
                    <a:pt x="427" y="241"/>
                  </a:cubicBezTo>
                  <a:cubicBezTo>
                    <a:pt x="389" y="558"/>
                    <a:pt x="427" y="862"/>
                    <a:pt x="554" y="1141"/>
                  </a:cubicBezTo>
                  <a:cubicBezTo>
                    <a:pt x="452" y="1204"/>
                    <a:pt x="351" y="1268"/>
                    <a:pt x="262" y="1331"/>
                  </a:cubicBezTo>
                  <a:cubicBezTo>
                    <a:pt x="1" y="1499"/>
                    <a:pt x="188" y="1839"/>
                    <a:pt x="439" y="1839"/>
                  </a:cubicBezTo>
                  <a:cubicBezTo>
                    <a:pt x="493" y="1839"/>
                    <a:pt x="549" y="1823"/>
                    <a:pt x="605" y="1788"/>
                  </a:cubicBezTo>
                  <a:cubicBezTo>
                    <a:pt x="681" y="1737"/>
                    <a:pt x="769" y="1674"/>
                    <a:pt x="858" y="1623"/>
                  </a:cubicBezTo>
                  <a:cubicBezTo>
                    <a:pt x="1010" y="1788"/>
                    <a:pt x="1213" y="1940"/>
                    <a:pt x="1429" y="2041"/>
                  </a:cubicBezTo>
                  <a:cubicBezTo>
                    <a:pt x="1472" y="2060"/>
                    <a:pt x="1513" y="2069"/>
                    <a:pt x="1551" y="2069"/>
                  </a:cubicBezTo>
                  <a:cubicBezTo>
                    <a:pt x="1817" y="2069"/>
                    <a:pt x="1945" y="1653"/>
                    <a:pt x="1657" y="1509"/>
                  </a:cubicBezTo>
                  <a:cubicBezTo>
                    <a:pt x="1530" y="1458"/>
                    <a:pt x="1416" y="1382"/>
                    <a:pt x="1327" y="1293"/>
                  </a:cubicBezTo>
                  <a:cubicBezTo>
                    <a:pt x="1568" y="1116"/>
                    <a:pt x="1809" y="938"/>
                    <a:pt x="2037" y="748"/>
                  </a:cubicBezTo>
                  <a:cubicBezTo>
                    <a:pt x="2263" y="563"/>
                    <a:pt x="2082" y="229"/>
                    <a:pt x="1857" y="229"/>
                  </a:cubicBezTo>
                  <a:cubicBezTo>
                    <a:pt x="1804" y="229"/>
                    <a:pt x="1748" y="248"/>
                    <a:pt x="1695" y="291"/>
                  </a:cubicBezTo>
                  <a:cubicBezTo>
                    <a:pt x="1480" y="469"/>
                    <a:pt x="1251" y="634"/>
                    <a:pt x="1036" y="799"/>
                  </a:cubicBezTo>
                  <a:cubicBezTo>
                    <a:pt x="985" y="647"/>
                    <a:pt x="972" y="482"/>
                    <a:pt x="985" y="317"/>
                  </a:cubicBezTo>
                  <a:cubicBezTo>
                    <a:pt x="1013" y="114"/>
                    <a:pt x="852" y="0"/>
                    <a:pt x="69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0"/>
            <p:cNvSpPr/>
            <p:nvPr/>
          </p:nvSpPr>
          <p:spPr>
            <a:xfrm>
              <a:off x="1385104" y="3376946"/>
              <a:ext cx="50702" cy="49874"/>
            </a:xfrm>
            <a:custGeom>
              <a:avLst/>
              <a:gdLst/>
              <a:ahLst/>
              <a:cxnLst/>
              <a:rect l="l" t="t" r="r" b="b"/>
              <a:pathLst>
                <a:path w="1532" h="1507" extrusionOk="0">
                  <a:moveTo>
                    <a:pt x="402" y="1"/>
                  </a:moveTo>
                  <a:cubicBezTo>
                    <a:pt x="203" y="1"/>
                    <a:pt x="0" y="247"/>
                    <a:pt x="148" y="460"/>
                  </a:cubicBezTo>
                  <a:cubicBezTo>
                    <a:pt x="376" y="802"/>
                    <a:pt x="630" y="1106"/>
                    <a:pt x="896" y="1411"/>
                  </a:cubicBezTo>
                  <a:cubicBezTo>
                    <a:pt x="958" y="1479"/>
                    <a:pt x="1033" y="1507"/>
                    <a:pt x="1108" y="1507"/>
                  </a:cubicBezTo>
                  <a:cubicBezTo>
                    <a:pt x="1325" y="1507"/>
                    <a:pt x="1532" y="1266"/>
                    <a:pt x="1353" y="1068"/>
                  </a:cubicBezTo>
                  <a:cubicBezTo>
                    <a:pt x="1086" y="764"/>
                    <a:pt x="833" y="447"/>
                    <a:pt x="604" y="117"/>
                  </a:cubicBezTo>
                  <a:cubicBezTo>
                    <a:pt x="549" y="35"/>
                    <a:pt x="476" y="1"/>
                    <a:pt x="40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0"/>
            <p:cNvSpPr/>
            <p:nvPr/>
          </p:nvSpPr>
          <p:spPr>
            <a:xfrm>
              <a:off x="1404498" y="3361193"/>
              <a:ext cx="50337" cy="51430"/>
            </a:xfrm>
            <a:custGeom>
              <a:avLst/>
              <a:gdLst/>
              <a:ahLst/>
              <a:cxnLst/>
              <a:rect l="l" t="t" r="r" b="b"/>
              <a:pathLst>
                <a:path w="1521" h="1554" extrusionOk="0">
                  <a:moveTo>
                    <a:pt x="406" y="0"/>
                  </a:moveTo>
                  <a:cubicBezTo>
                    <a:pt x="202" y="0"/>
                    <a:pt x="0" y="241"/>
                    <a:pt x="158" y="454"/>
                  </a:cubicBezTo>
                  <a:cubicBezTo>
                    <a:pt x="412" y="783"/>
                    <a:pt x="652" y="1113"/>
                    <a:pt x="906" y="1443"/>
                  </a:cubicBezTo>
                  <a:cubicBezTo>
                    <a:pt x="964" y="1521"/>
                    <a:pt x="1039" y="1554"/>
                    <a:pt x="1114" y="1554"/>
                  </a:cubicBezTo>
                  <a:cubicBezTo>
                    <a:pt x="1318" y="1554"/>
                    <a:pt x="1520" y="1310"/>
                    <a:pt x="1363" y="1088"/>
                  </a:cubicBezTo>
                  <a:cubicBezTo>
                    <a:pt x="1109" y="771"/>
                    <a:pt x="868" y="441"/>
                    <a:pt x="614" y="111"/>
                  </a:cubicBezTo>
                  <a:cubicBezTo>
                    <a:pt x="556" y="33"/>
                    <a:pt x="481" y="0"/>
                    <a:pt x="4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0"/>
            <p:cNvSpPr/>
            <p:nvPr/>
          </p:nvSpPr>
          <p:spPr>
            <a:xfrm>
              <a:off x="1058891" y="3600797"/>
              <a:ext cx="70161" cy="66554"/>
            </a:xfrm>
            <a:custGeom>
              <a:avLst/>
              <a:gdLst/>
              <a:ahLst/>
              <a:cxnLst/>
              <a:rect l="l" t="t" r="r" b="b"/>
              <a:pathLst>
                <a:path w="2120" h="2011" extrusionOk="0">
                  <a:moveTo>
                    <a:pt x="828" y="1049"/>
                  </a:moveTo>
                  <a:cubicBezTo>
                    <a:pt x="998" y="1049"/>
                    <a:pt x="1107" y="1444"/>
                    <a:pt x="847" y="1444"/>
                  </a:cubicBezTo>
                  <a:cubicBezTo>
                    <a:pt x="840" y="1444"/>
                    <a:pt x="832" y="1444"/>
                    <a:pt x="824" y="1443"/>
                  </a:cubicBezTo>
                  <a:cubicBezTo>
                    <a:pt x="634" y="1418"/>
                    <a:pt x="584" y="1215"/>
                    <a:pt x="685" y="1101"/>
                  </a:cubicBezTo>
                  <a:cubicBezTo>
                    <a:pt x="710" y="1088"/>
                    <a:pt x="736" y="1088"/>
                    <a:pt x="774" y="1063"/>
                  </a:cubicBezTo>
                  <a:cubicBezTo>
                    <a:pt x="792" y="1054"/>
                    <a:pt x="810" y="1049"/>
                    <a:pt x="828" y="1049"/>
                  </a:cubicBezTo>
                  <a:close/>
                  <a:moveTo>
                    <a:pt x="921" y="1"/>
                  </a:moveTo>
                  <a:cubicBezTo>
                    <a:pt x="717" y="1"/>
                    <a:pt x="515" y="244"/>
                    <a:pt x="672" y="467"/>
                  </a:cubicBezTo>
                  <a:lnTo>
                    <a:pt x="672" y="479"/>
                  </a:lnTo>
                  <a:cubicBezTo>
                    <a:pt x="647" y="479"/>
                    <a:pt x="609" y="479"/>
                    <a:pt x="571" y="492"/>
                  </a:cubicBezTo>
                  <a:cubicBezTo>
                    <a:pt x="216" y="644"/>
                    <a:pt x="0" y="1025"/>
                    <a:pt x="76" y="1392"/>
                  </a:cubicBezTo>
                  <a:cubicBezTo>
                    <a:pt x="145" y="1758"/>
                    <a:pt x="491" y="2010"/>
                    <a:pt x="856" y="2010"/>
                  </a:cubicBezTo>
                  <a:cubicBezTo>
                    <a:pt x="896" y="2010"/>
                    <a:pt x="936" y="2007"/>
                    <a:pt x="977" y="2001"/>
                  </a:cubicBezTo>
                  <a:cubicBezTo>
                    <a:pt x="1230" y="1963"/>
                    <a:pt x="1408" y="1811"/>
                    <a:pt x="1497" y="1621"/>
                  </a:cubicBezTo>
                  <a:cubicBezTo>
                    <a:pt x="1558" y="1699"/>
                    <a:pt x="1636" y="1732"/>
                    <a:pt x="1713" y="1732"/>
                  </a:cubicBezTo>
                  <a:cubicBezTo>
                    <a:pt x="1921" y="1732"/>
                    <a:pt x="2120" y="1491"/>
                    <a:pt x="1953" y="1278"/>
                  </a:cubicBezTo>
                  <a:cubicBezTo>
                    <a:pt x="1674" y="898"/>
                    <a:pt x="1395" y="505"/>
                    <a:pt x="1129" y="112"/>
                  </a:cubicBezTo>
                  <a:cubicBezTo>
                    <a:pt x="1071" y="34"/>
                    <a:pt x="996" y="1"/>
                    <a:pt x="92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0"/>
            <p:cNvSpPr/>
            <p:nvPr/>
          </p:nvSpPr>
          <p:spPr>
            <a:xfrm>
              <a:off x="1100425" y="3585905"/>
              <a:ext cx="47028" cy="51397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329" y="1"/>
                  </a:moveTo>
                  <a:cubicBezTo>
                    <a:pt x="297" y="1"/>
                    <a:pt x="264" y="6"/>
                    <a:pt x="229" y="16"/>
                  </a:cubicBezTo>
                  <a:cubicBezTo>
                    <a:pt x="102" y="67"/>
                    <a:pt x="1" y="257"/>
                    <a:pt x="77" y="397"/>
                  </a:cubicBezTo>
                  <a:cubicBezTo>
                    <a:pt x="280" y="765"/>
                    <a:pt x="520" y="1120"/>
                    <a:pt x="787" y="1449"/>
                  </a:cubicBezTo>
                  <a:cubicBezTo>
                    <a:pt x="850" y="1523"/>
                    <a:pt x="928" y="1553"/>
                    <a:pt x="1005" y="1553"/>
                  </a:cubicBezTo>
                  <a:cubicBezTo>
                    <a:pt x="1219" y="1553"/>
                    <a:pt x="1421" y="1313"/>
                    <a:pt x="1243" y="1107"/>
                  </a:cubicBezTo>
                  <a:cubicBezTo>
                    <a:pt x="1002" y="815"/>
                    <a:pt x="787" y="511"/>
                    <a:pt x="597" y="181"/>
                  </a:cubicBezTo>
                  <a:cubicBezTo>
                    <a:pt x="547" y="71"/>
                    <a:pt x="449" y="1"/>
                    <a:pt x="32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0"/>
            <p:cNvSpPr/>
            <p:nvPr/>
          </p:nvSpPr>
          <p:spPr>
            <a:xfrm>
              <a:off x="1164893" y="3549931"/>
              <a:ext cx="84889" cy="59075"/>
            </a:xfrm>
            <a:custGeom>
              <a:avLst/>
              <a:gdLst/>
              <a:ahLst/>
              <a:cxnLst/>
              <a:rect l="l" t="t" r="r" b="b"/>
              <a:pathLst>
                <a:path w="2565" h="1785" extrusionOk="0">
                  <a:moveTo>
                    <a:pt x="749" y="0"/>
                  </a:moveTo>
                  <a:cubicBezTo>
                    <a:pt x="315" y="0"/>
                    <a:pt x="1" y="408"/>
                    <a:pt x="119" y="863"/>
                  </a:cubicBezTo>
                  <a:cubicBezTo>
                    <a:pt x="156" y="990"/>
                    <a:pt x="247" y="1044"/>
                    <a:pt x="344" y="1044"/>
                  </a:cubicBezTo>
                  <a:cubicBezTo>
                    <a:pt x="516" y="1044"/>
                    <a:pt x="709" y="874"/>
                    <a:pt x="652" y="647"/>
                  </a:cubicBezTo>
                  <a:cubicBezTo>
                    <a:pt x="632" y="587"/>
                    <a:pt x="706" y="567"/>
                    <a:pt x="763" y="567"/>
                  </a:cubicBezTo>
                  <a:cubicBezTo>
                    <a:pt x="779" y="567"/>
                    <a:pt x="793" y="568"/>
                    <a:pt x="804" y="571"/>
                  </a:cubicBezTo>
                  <a:cubicBezTo>
                    <a:pt x="918" y="596"/>
                    <a:pt x="982" y="736"/>
                    <a:pt x="1007" y="825"/>
                  </a:cubicBezTo>
                  <a:cubicBezTo>
                    <a:pt x="1058" y="1027"/>
                    <a:pt x="1007" y="1256"/>
                    <a:pt x="956" y="1459"/>
                  </a:cubicBezTo>
                  <a:cubicBezTo>
                    <a:pt x="919" y="1629"/>
                    <a:pt x="1092" y="1785"/>
                    <a:pt x="1257" y="1785"/>
                  </a:cubicBezTo>
                  <a:cubicBezTo>
                    <a:pt x="1313" y="1785"/>
                    <a:pt x="1368" y="1767"/>
                    <a:pt x="1413" y="1725"/>
                  </a:cubicBezTo>
                  <a:cubicBezTo>
                    <a:pt x="1692" y="1446"/>
                    <a:pt x="1983" y="1205"/>
                    <a:pt x="2313" y="989"/>
                  </a:cubicBezTo>
                  <a:cubicBezTo>
                    <a:pt x="2564" y="822"/>
                    <a:pt x="2375" y="482"/>
                    <a:pt x="2130" y="482"/>
                  </a:cubicBezTo>
                  <a:cubicBezTo>
                    <a:pt x="2079" y="482"/>
                    <a:pt x="2024" y="497"/>
                    <a:pt x="1971" y="533"/>
                  </a:cubicBezTo>
                  <a:cubicBezTo>
                    <a:pt x="1831" y="634"/>
                    <a:pt x="1705" y="723"/>
                    <a:pt x="1565" y="825"/>
                  </a:cubicBezTo>
                  <a:cubicBezTo>
                    <a:pt x="1527" y="482"/>
                    <a:pt x="1362" y="165"/>
                    <a:pt x="982" y="38"/>
                  </a:cubicBezTo>
                  <a:cubicBezTo>
                    <a:pt x="902" y="12"/>
                    <a:pt x="823" y="0"/>
                    <a:pt x="74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0"/>
            <p:cNvSpPr/>
            <p:nvPr/>
          </p:nvSpPr>
          <p:spPr>
            <a:xfrm>
              <a:off x="1220128" y="3499826"/>
              <a:ext cx="50768" cy="48451"/>
            </a:xfrm>
            <a:custGeom>
              <a:avLst/>
              <a:gdLst/>
              <a:ahLst/>
              <a:cxnLst/>
              <a:rect l="l" t="t" r="r" b="b"/>
              <a:pathLst>
                <a:path w="1534" h="1464" extrusionOk="0">
                  <a:moveTo>
                    <a:pt x="463" y="1"/>
                  </a:moveTo>
                  <a:cubicBezTo>
                    <a:pt x="265" y="1"/>
                    <a:pt x="66" y="241"/>
                    <a:pt x="213" y="462"/>
                  </a:cubicBezTo>
                  <a:cubicBezTo>
                    <a:pt x="289" y="589"/>
                    <a:pt x="378" y="703"/>
                    <a:pt x="467" y="804"/>
                  </a:cubicBezTo>
                  <a:cubicBezTo>
                    <a:pt x="391" y="855"/>
                    <a:pt x="327" y="906"/>
                    <a:pt x="251" y="956"/>
                  </a:cubicBezTo>
                  <a:cubicBezTo>
                    <a:pt x="0" y="1124"/>
                    <a:pt x="189" y="1464"/>
                    <a:pt x="441" y="1464"/>
                  </a:cubicBezTo>
                  <a:cubicBezTo>
                    <a:pt x="494" y="1464"/>
                    <a:pt x="551" y="1448"/>
                    <a:pt x="606" y="1413"/>
                  </a:cubicBezTo>
                  <a:cubicBezTo>
                    <a:pt x="682" y="1362"/>
                    <a:pt x="746" y="1311"/>
                    <a:pt x="822" y="1261"/>
                  </a:cubicBezTo>
                  <a:cubicBezTo>
                    <a:pt x="847" y="1286"/>
                    <a:pt x="872" y="1311"/>
                    <a:pt x="898" y="1349"/>
                  </a:cubicBezTo>
                  <a:cubicBezTo>
                    <a:pt x="959" y="1417"/>
                    <a:pt x="1034" y="1446"/>
                    <a:pt x="1109" y="1446"/>
                  </a:cubicBezTo>
                  <a:cubicBezTo>
                    <a:pt x="1326" y="1446"/>
                    <a:pt x="1534" y="1202"/>
                    <a:pt x="1354" y="994"/>
                  </a:cubicBezTo>
                  <a:cubicBezTo>
                    <a:pt x="1316" y="956"/>
                    <a:pt x="1291" y="918"/>
                    <a:pt x="1253" y="880"/>
                  </a:cubicBezTo>
                  <a:cubicBezTo>
                    <a:pt x="1304" y="842"/>
                    <a:pt x="1342" y="804"/>
                    <a:pt x="1380" y="754"/>
                  </a:cubicBezTo>
                  <a:cubicBezTo>
                    <a:pt x="1494" y="652"/>
                    <a:pt x="1443" y="449"/>
                    <a:pt x="1329" y="360"/>
                  </a:cubicBezTo>
                  <a:cubicBezTo>
                    <a:pt x="1278" y="320"/>
                    <a:pt x="1221" y="302"/>
                    <a:pt x="1165" y="302"/>
                  </a:cubicBezTo>
                  <a:cubicBezTo>
                    <a:pt x="1080" y="302"/>
                    <a:pt x="997" y="343"/>
                    <a:pt x="936" y="411"/>
                  </a:cubicBezTo>
                  <a:lnTo>
                    <a:pt x="898" y="436"/>
                  </a:lnTo>
                  <a:cubicBezTo>
                    <a:pt x="822" y="335"/>
                    <a:pt x="746" y="234"/>
                    <a:pt x="670" y="119"/>
                  </a:cubicBezTo>
                  <a:cubicBezTo>
                    <a:pt x="614" y="36"/>
                    <a:pt x="539" y="1"/>
                    <a:pt x="46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0"/>
            <p:cNvSpPr/>
            <p:nvPr/>
          </p:nvSpPr>
          <p:spPr>
            <a:xfrm>
              <a:off x="1263912" y="3470703"/>
              <a:ext cx="54772" cy="55004"/>
            </a:xfrm>
            <a:custGeom>
              <a:avLst/>
              <a:gdLst/>
              <a:ahLst/>
              <a:cxnLst/>
              <a:rect l="l" t="t" r="r" b="b"/>
              <a:pathLst>
                <a:path w="1655" h="1662" extrusionOk="0">
                  <a:moveTo>
                    <a:pt x="406" y="1"/>
                  </a:moveTo>
                  <a:cubicBezTo>
                    <a:pt x="202" y="1"/>
                    <a:pt x="1" y="241"/>
                    <a:pt x="158" y="454"/>
                  </a:cubicBezTo>
                  <a:cubicBezTo>
                    <a:pt x="437" y="835"/>
                    <a:pt x="729" y="1202"/>
                    <a:pt x="1020" y="1557"/>
                  </a:cubicBezTo>
                  <a:cubicBezTo>
                    <a:pt x="1084" y="1631"/>
                    <a:pt x="1162" y="1661"/>
                    <a:pt x="1238" y="1661"/>
                  </a:cubicBezTo>
                  <a:cubicBezTo>
                    <a:pt x="1453" y="1661"/>
                    <a:pt x="1655" y="1421"/>
                    <a:pt x="1477" y="1215"/>
                  </a:cubicBezTo>
                  <a:cubicBezTo>
                    <a:pt x="1185" y="860"/>
                    <a:pt x="894" y="492"/>
                    <a:pt x="615" y="112"/>
                  </a:cubicBezTo>
                  <a:cubicBezTo>
                    <a:pt x="557" y="33"/>
                    <a:pt x="481" y="1"/>
                    <a:pt x="40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0"/>
            <p:cNvSpPr/>
            <p:nvPr/>
          </p:nvSpPr>
          <p:spPr>
            <a:xfrm>
              <a:off x="1073155" y="3810783"/>
              <a:ext cx="54574" cy="51992"/>
            </a:xfrm>
            <a:custGeom>
              <a:avLst/>
              <a:gdLst/>
              <a:ahLst/>
              <a:cxnLst/>
              <a:rect l="l" t="t" r="r" b="b"/>
              <a:pathLst>
                <a:path w="1649" h="1571" extrusionOk="0">
                  <a:moveTo>
                    <a:pt x="811" y="580"/>
                  </a:moveTo>
                  <a:cubicBezTo>
                    <a:pt x="932" y="580"/>
                    <a:pt x="1045" y="671"/>
                    <a:pt x="1015" y="830"/>
                  </a:cubicBezTo>
                  <a:cubicBezTo>
                    <a:pt x="1003" y="913"/>
                    <a:pt x="923" y="1008"/>
                    <a:pt x="819" y="1008"/>
                  </a:cubicBezTo>
                  <a:cubicBezTo>
                    <a:pt x="812" y="1008"/>
                    <a:pt x="806" y="1008"/>
                    <a:pt x="799" y="1007"/>
                  </a:cubicBezTo>
                  <a:cubicBezTo>
                    <a:pt x="685" y="982"/>
                    <a:pt x="634" y="830"/>
                    <a:pt x="596" y="715"/>
                  </a:cubicBezTo>
                  <a:cubicBezTo>
                    <a:pt x="643" y="623"/>
                    <a:pt x="729" y="580"/>
                    <a:pt x="811" y="580"/>
                  </a:cubicBezTo>
                  <a:close/>
                  <a:moveTo>
                    <a:pt x="813" y="0"/>
                  </a:moveTo>
                  <a:cubicBezTo>
                    <a:pt x="495" y="0"/>
                    <a:pt x="199" y="199"/>
                    <a:pt x="64" y="500"/>
                  </a:cubicBezTo>
                  <a:lnTo>
                    <a:pt x="51" y="525"/>
                  </a:lnTo>
                  <a:cubicBezTo>
                    <a:pt x="13" y="576"/>
                    <a:pt x="0" y="639"/>
                    <a:pt x="13" y="715"/>
                  </a:cubicBezTo>
                  <a:cubicBezTo>
                    <a:pt x="102" y="1096"/>
                    <a:pt x="305" y="1527"/>
                    <a:pt x="761" y="1565"/>
                  </a:cubicBezTo>
                  <a:cubicBezTo>
                    <a:pt x="790" y="1569"/>
                    <a:pt x="819" y="1570"/>
                    <a:pt x="847" y="1570"/>
                  </a:cubicBezTo>
                  <a:cubicBezTo>
                    <a:pt x="1216" y="1570"/>
                    <a:pt x="1527" y="1271"/>
                    <a:pt x="1585" y="906"/>
                  </a:cubicBezTo>
                  <a:cubicBezTo>
                    <a:pt x="1649" y="513"/>
                    <a:pt x="1395" y="145"/>
                    <a:pt x="1027" y="31"/>
                  </a:cubicBezTo>
                  <a:cubicBezTo>
                    <a:pt x="956" y="10"/>
                    <a:pt x="884" y="0"/>
                    <a:pt x="81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0"/>
            <p:cNvSpPr/>
            <p:nvPr/>
          </p:nvSpPr>
          <p:spPr>
            <a:xfrm>
              <a:off x="1056873" y="3800192"/>
              <a:ext cx="124106" cy="125231"/>
            </a:xfrm>
            <a:custGeom>
              <a:avLst/>
              <a:gdLst/>
              <a:ahLst/>
              <a:cxnLst/>
              <a:rect l="l" t="t" r="r" b="b"/>
              <a:pathLst>
                <a:path w="3750" h="3784" extrusionOk="0">
                  <a:moveTo>
                    <a:pt x="2509" y="0"/>
                  </a:moveTo>
                  <a:cubicBezTo>
                    <a:pt x="2386" y="0"/>
                    <a:pt x="2273" y="73"/>
                    <a:pt x="2268" y="237"/>
                  </a:cubicBezTo>
                  <a:cubicBezTo>
                    <a:pt x="2242" y="833"/>
                    <a:pt x="2141" y="1467"/>
                    <a:pt x="2166" y="2063"/>
                  </a:cubicBezTo>
                  <a:cubicBezTo>
                    <a:pt x="1583" y="2025"/>
                    <a:pt x="1012" y="1961"/>
                    <a:pt x="429" y="1898"/>
                  </a:cubicBezTo>
                  <a:cubicBezTo>
                    <a:pt x="413" y="1896"/>
                    <a:pt x="398" y="1895"/>
                    <a:pt x="384" y="1895"/>
                  </a:cubicBezTo>
                  <a:cubicBezTo>
                    <a:pt x="56" y="1895"/>
                    <a:pt x="1" y="2419"/>
                    <a:pt x="353" y="2456"/>
                  </a:cubicBezTo>
                  <a:cubicBezTo>
                    <a:pt x="1000" y="2544"/>
                    <a:pt x="1646" y="2595"/>
                    <a:pt x="2293" y="2646"/>
                  </a:cubicBezTo>
                  <a:cubicBezTo>
                    <a:pt x="2483" y="3026"/>
                    <a:pt x="2876" y="3369"/>
                    <a:pt x="3117" y="3673"/>
                  </a:cubicBezTo>
                  <a:cubicBezTo>
                    <a:pt x="3182" y="3751"/>
                    <a:pt x="3262" y="3784"/>
                    <a:pt x="3341" y="3784"/>
                  </a:cubicBezTo>
                  <a:cubicBezTo>
                    <a:pt x="3553" y="3784"/>
                    <a:pt x="3750" y="3544"/>
                    <a:pt x="3574" y="3331"/>
                  </a:cubicBezTo>
                  <a:cubicBezTo>
                    <a:pt x="3231" y="2912"/>
                    <a:pt x="2775" y="2532"/>
                    <a:pt x="2762" y="1961"/>
                  </a:cubicBezTo>
                  <a:cubicBezTo>
                    <a:pt x="2749" y="1416"/>
                    <a:pt x="2800" y="858"/>
                    <a:pt x="2826" y="313"/>
                  </a:cubicBezTo>
                  <a:cubicBezTo>
                    <a:pt x="2833" y="115"/>
                    <a:pt x="2663" y="0"/>
                    <a:pt x="250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0"/>
            <p:cNvSpPr/>
            <p:nvPr/>
          </p:nvSpPr>
          <p:spPr>
            <a:xfrm>
              <a:off x="1115946" y="3707726"/>
              <a:ext cx="60465" cy="55401"/>
            </a:xfrm>
            <a:custGeom>
              <a:avLst/>
              <a:gdLst/>
              <a:ahLst/>
              <a:cxnLst/>
              <a:rect l="l" t="t" r="r" b="b"/>
              <a:pathLst>
                <a:path w="1827" h="1674" extrusionOk="0">
                  <a:moveTo>
                    <a:pt x="946" y="570"/>
                  </a:moveTo>
                  <a:cubicBezTo>
                    <a:pt x="953" y="570"/>
                    <a:pt x="959" y="570"/>
                    <a:pt x="964" y="571"/>
                  </a:cubicBezTo>
                  <a:cubicBezTo>
                    <a:pt x="1155" y="571"/>
                    <a:pt x="1231" y="761"/>
                    <a:pt x="1218" y="926"/>
                  </a:cubicBezTo>
                  <a:cubicBezTo>
                    <a:pt x="1208" y="1046"/>
                    <a:pt x="1135" y="1103"/>
                    <a:pt x="1036" y="1103"/>
                  </a:cubicBezTo>
                  <a:cubicBezTo>
                    <a:pt x="1010" y="1103"/>
                    <a:pt x="981" y="1099"/>
                    <a:pt x="952" y="1091"/>
                  </a:cubicBezTo>
                  <a:cubicBezTo>
                    <a:pt x="863" y="1078"/>
                    <a:pt x="787" y="1027"/>
                    <a:pt x="724" y="964"/>
                  </a:cubicBezTo>
                  <a:cubicBezTo>
                    <a:pt x="736" y="913"/>
                    <a:pt x="724" y="850"/>
                    <a:pt x="698" y="786"/>
                  </a:cubicBezTo>
                  <a:cubicBezTo>
                    <a:pt x="650" y="667"/>
                    <a:pt x="839" y="570"/>
                    <a:pt x="946" y="570"/>
                  </a:cubicBezTo>
                  <a:close/>
                  <a:moveTo>
                    <a:pt x="968" y="0"/>
                  </a:moveTo>
                  <a:cubicBezTo>
                    <a:pt x="921" y="0"/>
                    <a:pt x="874" y="4"/>
                    <a:pt x="825" y="13"/>
                  </a:cubicBezTo>
                  <a:cubicBezTo>
                    <a:pt x="533" y="51"/>
                    <a:pt x="267" y="266"/>
                    <a:pt x="166" y="533"/>
                  </a:cubicBezTo>
                  <a:cubicBezTo>
                    <a:pt x="64" y="571"/>
                    <a:pt x="1" y="672"/>
                    <a:pt x="39" y="799"/>
                  </a:cubicBezTo>
                  <a:cubicBezTo>
                    <a:pt x="140" y="1281"/>
                    <a:pt x="521" y="1674"/>
                    <a:pt x="1028" y="1674"/>
                  </a:cubicBezTo>
                  <a:cubicBezTo>
                    <a:pt x="1522" y="1674"/>
                    <a:pt x="1827" y="1281"/>
                    <a:pt x="1776" y="799"/>
                  </a:cubicBezTo>
                  <a:cubicBezTo>
                    <a:pt x="1742" y="363"/>
                    <a:pt x="1407" y="0"/>
                    <a:pt x="9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0"/>
            <p:cNvSpPr/>
            <p:nvPr/>
          </p:nvSpPr>
          <p:spPr>
            <a:xfrm>
              <a:off x="1090629" y="3684394"/>
              <a:ext cx="154620" cy="164085"/>
            </a:xfrm>
            <a:custGeom>
              <a:avLst/>
              <a:gdLst/>
              <a:ahLst/>
              <a:cxnLst/>
              <a:rect l="l" t="t" r="r" b="b"/>
              <a:pathLst>
                <a:path w="4672" h="4958" extrusionOk="0">
                  <a:moveTo>
                    <a:pt x="3115" y="1"/>
                  </a:moveTo>
                  <a:cubicBezTo>
                    <a:pt x="2990" y="1"/>
                    <a:pt x="2876" y="74"/>
                    <a:pt x="2871" y="236"/>
                  </a:cubicBezTo>
                  <a:cubicBezTo>
                    <a:pt x="2845" y="756"/>
                    <a:pt x="2820" y="1276"/>
                    <a:pt x="2795" y="1796"/>
                  </a:cubicBezTo>
                  <a:cubicBezTo>
                    <a:pt x="2782" y="2087"/>
                    <a:pt x="2731" y="2404"/>
                    <a:pt x="2744" y="2709"/>
                  </a:cubicBezTo>
                  <a:cubicBezTo>
                    <a:pt x="1983" y="2670"/>
                    <a:pt x="1210" y="2620"/>
                    <a:pt x="436" y="2556"/>
                  </a:cubicBezTo>
                  <a:cubicBezTo>
                    <a:pt x="428" y="2556"/>
                    <a:pt x="421" y="2556"/>
                    <a:pt x="413" y="2556"/>
                  </a:cubicBezTo>
                  <a:cubicBezTo>
                    <a:pt x="77" y="2556"/>
                    <a:pt x="0" y="3102"/>
                    <a:pt x="360" y="3127"/>
                  </a:cubicBezTo>
                  <a:cubicBezTo>
                    <a:pt x="1197" y="3190"/>
                    <a:pt x="2046" y="3241"/>
                    <a:pt x="2883" y="3279"/>
                  </a:cubicBezTo>
                  <a:lnTo>
                    <a:pt x="2909" y="3279"/>
                  </a:lnTo>
                  <a:cubicBezTo>
                    <a:pt x="2998" y="3419"/>
                    <a:pt x="3112" y="3558"/>
                    <a:pt x="3200" y="3685"/>
                  </a:cubicBezTo>
                  <a:cubicBezTo>
                    <a:pt x="3492" y="4065"/>
                    <a:pt x="3771" y="4458"/>
                    <a:pt x="4050" y="4839"/>
                  </a:cubicBezTo>
                  <a:cubicBezTo>
                    <a:pt x="4113" y="4923"/>
                    <a:pt x="4193" y="4957"/>
                    <a:pt x="4271" y="4957"/>
                  </a:cubicBezTo>
                  <a:cubicBezTo>
                    <a:pt x="4478" y="4957"/>
                    <a:pt x="4672" y="4717"/>
                    <a:pt x="4506" y="4496"/>
                  </a:cubicBezTo>
                  <a:cubicBezTo>
                    <a:pt x="4139" y="3989"/>
                    <a:pt x="3378" y="3279"/>
                    <a:pt x="3327" y="2645"/>
                  </a:cubicBezTo>
                  <a:cubicBezTo>
                    <a:pt x="3264" y="1897"/>
                    <a:pt x="3403" y="1073"/>
                    <a:pt x="3441" y="325"/>
                  </a:cubicBezTo>
                  <a:cubicBezTo>
                    <a:pt x="3448" y="119"/>
                    <a:pt x="3273" y="1"/>
                    <a:pt x="31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0"/>
            <p:cNvSpPr/>
            <p:nvPr/>
          </p:nvSpPr>
          <p:spPr>
            <a:xfrm>
              <a:off x="925719" y="3611057"/>
              <a:ext cx="90416" cy="100344"/>
            </a:xfrm>
            <a:custGeom>
              <a:avLst/>
              <a:gdLst/>
              <a:ahLst/>
              <a:cxnLst/>
              <a:rect l="l" t="t" r="r" b="b"/>
              <a:pathLst>
                <a:path w="2732" h="3032" extrusionOk="0">
                  <a:moveTo>
                    <a:pt x="399" y="0"/>
                  </a:moveTo>
                  <a:cubicBezTo>
                    <a:pt x="197" y="0"/>
                    <a:pt x="1" y="241"/>
                    <a:pt x="157" y="461"/>
                  </a:cubicBezTo>
                  <a:cubicBezTo>
                    <a:pt x="765" y="1323"/>
                    <a:pt x="1412" y="2135"/>
                    <a:pt x="2097" y="2934"/>
                  </a:cubicBezTo>
                  <a:cubicBezTo>
                    <a:pt x="2160" y="3003"/>
                    <a:pt x="2237" y="3032"/>
                    <a:pt x="2313" y="3032"/>
                  </a:cubicBezTo>
                  <a:cubicBezTo>
                    <a:pt x="2528" y="3032"/>
                    <a:pt x="2732" y="2798"/>
                    <a:pt x="2553" y="2591"/>
                  </a:cubicBezTo>
                  <a:cubicBezTo>
                    <a:pt x="1869" y="1793"/>
                    <a:pt x="1222" y="968"/>
                    <a:pt x="613" y="119"/>
                  </a:cubicBezTo>
                  <a:cubicBezTo>
                    <a:pt x="554" y="35"/>
                    <a:pt x="476" y="0"/>
                    <a:pt x="39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0"/>
            <p:cNvSpPr/>
            <p:nvPr/>
          </p:nvSpPr>
          <p:spPr>
            <a:xfrm>
              <a:off x="970761" y="3603379"/>
              <a:ext cx="57949" cy="56758"/>
            </a:xfrm>
            <a:custGeom>
              <a:avLst/>
              <a:gdLst/>
              <a:ahLst/>
              <a:cxnLst/>
              <a:rect l="l" t="t" r="r" b="b"/>
              <a:pathLst>
                <a:path w="1751" h="1715" extrusionOk="0">
                  <a:moveTo>
                    <a:pt x="864" y="561"/>
                  </a:moveTo>
                  <a:cubicBezTo>
                    <a:pt x="895" y="561"/>
                    <a:pt x="929" y="571"/>
                    <a:pt x="964" y="592"/>
                  </a:cubicBezTo>
                  <a:cubicBezTo>
                    <a:pt x="1091" y="668"/>
                    <a:pt x="1129" y="820"/>
                    <a:pt x="1116" y="959"/>
                  </a:cubicBezTo>
                  <a:cubicBezTo>
                    <a:pt x="1098" y="1077"/>
                    <a:pt x="1028" y="1143"/>
                    <a:pt x="934" y="1143"/>
                  </a:cubicBezTo>
                  <a:cubicBezTo>
                    <a:pt x="896" y="1143"/>
                    <a:pt x="855" y="1133"/>
                    <a:pt x="812" y="1112"/>
                  </a:cubicBezTo>
                  <a:cubicBezTo>
                    <a:pt x="685" y="1061"/>
                    <a:pt x="634" y="947"/>
                    <a:pt x="634" y="820"/>
                  </a:cubicBezTo>
                  <a:cubicBezTo>
                    <a:pt x="660" y="795"/>
                    <a:pt x="672" y="769"/>
                    <a:pt x="685" y="718"/>
                  </a:cubicBezTo>
                  <a:cubicBezTo>
                    <a:pt x="713" y="627"/>
                    <a:pt x="780" y="561"/>
                    <a:pt x="864" y="561"/>
                  </a:cubicBezTo>
                  <a:close/>
                  <a:moveTo>
                    <a:pt x="864" y="0"/>
                  </a:moveTo>
                  <a:cubicBezTo>
                    <a:pt x="556" y="0"/>
                    <a:pt x="252" y="186"/>
                    <a:pt x="165" y="503"/>
                  </a:cubicBezTo>
                  <a:cubicBezTo>
                    <a:pt x="115" y="541"/>
                    <a:pt x="89" y="604"/>
                    <a:pt x="76" y="668"/>
                  </a:cubicBezTo>
                  <a:cubicBezTo>
                    <a:pt x="0" y="1086"/>
                    <a:pt x="229" y="1517"/>
                    <a:pt x="647" y="1669"/>
                  </a:cubicBezTo>
                  <a:cubicBezTo>
                    <a:pt x="742" y="1700"/>
                    <a:pt x="836" y="1715"/>
                    <a:pt x="926" y="1715"/>
                  </a:cubicBezTo>
                  <a:cubicBezTo>
                    <a:pt x="1285" y="1715"/>
                    <a:pt x="1591" y="1484"/>
                    <a:pt x="1662" y="1099"/>
                  </a:cubicBezTo>
                  <a:cubicBezTo>
                    <a:pt x="1750" y="680"/>
                    <a:pt x="1560" y="224"/>
                    <a:pt x="1154" y="59"/>
                  </a:cubicBezTo>
                  <a:cubicBezTo>
                    <a:pt x="1062" y="19"/>
                    <a:pt x="963" y="0"/>
                    <a:pt x="86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0"/>
            <p:cNvSpPr/>
            <p:nvPr/>
          </p:nvSpPr>
          <p:spPr>
            <a:xfrm>
              <a:off x="898581" y="3697930"/>
              <a:ext cx="59207" cy="55500"/>
            </a:xfrm>
            <a:custGeom>
              <a:avLst/>
              <a:gdLst/>
              <a:ahLst/>
              <a:cxnLst/>
              <a:rect l="l" t="t" r="r" b="b"/>
              <a:pathLst>
                <a:path w="1789" h="1677" extrusionOk="0">
                  <a:moveTo>
                    <a:pt x="928" y="565"/>
                  </a:moveTo>
                  <a:cubicBezTo>
                    <a:pt x="990" y="565"/>
                    <a:pt x="1056" y="602"/>
                    <a:pt x="1091" y="664"/>
                  </a:cubicBezTo>
                  <a:cubicBezTo>
                    <a:pt x="1154" y="778"/>
                    <a:pt x="1129" y="930"/>
                    <a:pt x="1040" y="1032"/>
                  </a:cubicBezTo>
                  <a:cubicBezTo>
                    <a:pt x="984" y="1090"/>
                    <a:pt x="932" y="1114"/>
                    <a:pt x="885" y="1114"/>
                  </a:cubicBezTo>
                  <a:cubicBezTo>
                    <a:pt x="701" y="1114"/>
                    <a:pt x="607" y="745"/>
                    <a:pt x="698" y="715"/>
                  </a:cubicBezTo>
                  <a:cubicBezTo>
                    <a:pt x="774" y="689"/>
                    <a:pt x="825" y="638"/>
                    <a:pt x="850" y="588"/>
                  </a:cubicBezTo>
                  <a:cubicBezTo>
                    <a:pt x="873" y="572"/>
                    <a:pt x="900" y="565"/>
                    <a:pt x="928" y="565"/>
                  </a:cubicBezTo>
                  <a:close/>
                  <a:moveTo>
                    <a:pt x="942" y="0"/>
                  </a:moveTo>
                  <a:cubicBezTo>
                    <a:pt x="752" y="0"/>
                    <a:pt x="562" y="70"/>
                    <a:pt x="419" y="207"/>
                  </a:cubicBezTo>
                  <a:cubicBezTo>
                    <a:pt x="0" y="410"/>
                    <a:pt x="26" y="1032"/>
                    <a:pt x="267" y="1361"/>
                  </a:cubicBezTo>
                  <a:cubicBezTo>
                    <a:pt x="420" y="1570"/>
                    <a:pt x="646" y="1676"/>
                    <a:pt x="876" y="1676"/>
                  </a:cubicBezTo>
                  <a:cubicBezTo>
                    <a:pt x="1064" y="1676"/>
                    <a:pt x="1254" y="1605"/>
                    <a:pt x="1408" y="1463"/>
                  </a:cubicBezTo>
                  <a:cubicBezTo>
                    <a:pt x="1738" y="1158"/>
                    <a:pt x="1788" y="626"/>
                    <a:pt x="1509" y="271"/>
                  </a:cubicBezTo>
                  <a:cubicBezTo>
                    <a:pt x="1368" y="89"/>
                    <a:pt x="1156" y="0"/>
                    <a:pt x="94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0"/>
            <p:cNvSpPr/>
            <p:nvPr/>
          </p:nvSpPr>
          <p:spPr>
            <a:xfrm>
              <a:off x="923932" y="3635778"/>
              <a:ext cx="252813" cy="187318"/>
            </a:xfrm>
            <a:custGeom>
              <a:avLst/>
              <a:gdLst/>
              <a:ahLst/>
              <a:cxnLst/>
              <a:rect l="l" t="t" r="r" b="b"/>
              <a:pathLst>
                <a:path w="7639" h="5660" extrusionOk="0">
                  <a:moveTo>
                    <a:pt x="7212" y="0"/>
                  </a:moveTo>
                  <a:cubicBezTo>
                    <a:pt x="7158" y="0"/>
                    <a:pt x="7101" y="17"/>
                    <a:pt x="7045" y="56"/>
                  </a:cubicBezTo>
                  <a:cubicBezTo>
                    <a:pt x="4776" y="1756"/>
                    <a:pt x="2506" y="3455"/>
                    <a:pt x="236" y="5141"/>
                  </a:cubicBezTo>
                  <a:cubicBezTo>
                    <a:pt x="0" y="5326"/>
                    <a:pt x="179" y="5660"/>
                    <a:pt x="411" y="5660"/>
                  </a:cubicBezTo>
                  <a:cubicBezTo>
                    <a:pt x="465" y="5660"/>
                    <a:pt x="523" y="5641"/>
                    <a:pt x="578" y="5598"/>
                  </a:cubicBezTo>
                  <a:cubicBezTo>
                    <a:pt x="2848" y="3911"/>
                    <a:pt x="5118" y="2212"/>
                    <a:pt x="7400" y="513"/>
                  </a:cubicBezTo>
                  <a:cubicBezTo>
                    <a:pt x="7639" y="337"/>
                    <a:pt x="7454" y="0"/>
                    <a:pt x="721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0"/>
            <p:cNvSpPr/>
            <p:nvPr/>
          </p:nvSpPr>
          <p:spPr>
            <a:xfrm>
              <a:off x="946833" y="3835471"/>
              <a:ext cx="144096" cy="184968"/>
            </a:xfrm>
            <a:custGeom>
              <a:avLst/>
              <a:gdLst/>
              <a:ahLst/>
              <a:cxnLst/>
              <a:rect l="l" t="t" r="r" b="b"/>
              <a:pathLst>
                <a:path w="4354" h="5589" extrusionOk="0">
                  <a:moveTo>
                    <a:pt x="597" y="705"/>
                  </a:moveTo>
                  <a:lnTo>
                    <a:pt x="597" y="705"/>
                  </a:lnTo>
                  <a:cubicBezTo>
                    <a:pt x="723" y="781"/>
                    <a:pt x="850" y="870"/>
                    <a:pt x="977" y="946"/>
                  </a:cubicBezTo>
                  <a:cubicBezTo>
                    <a:pt x="863" y="1060"/>
                    <a:pt x="736" y="1161"/>
                    <a:pt x="609" y="1263"/>
                  </a:cubicBezTo>
                  <a:cubicBezTo>
                    <a:pt x="609" y="1187"/>
                    <a:pt x="609" y="1111"/>
                    <a:pt x="609" y="1022"/>
                  </a:cubicBezTo>
                  <a:cubicBezTo>
                    <a:pt x="597" y="920"/>
                    <a:pt x="597" y="806"/>
                    <a:pt x="597" y="705"/>
                  </a:cubicBezTo>
                  <a:close/>
                  <a:moveTo>
                    <a:pt x="466" y="1"/>
                  </a:moveTo>
                  <a:cubicBezTo>
                    <a:pt x="390" y="1"/>
                    <a:pt x="320" y="31"/>
                    <a:pt x="267" y="84"/>
                  </a:cubicBezTo>
                  <a:cubicBezTo>
                    <a:pt x="127" y="109"/>
                    <a:pt x="1" y="210"/>
                    <a:pt x="13" y="388"/>
                  </a:cubicBezTo>
                  <a:cubicBezTo>
                    <a:pt x="26" y="680"/>
                    <a:pt x="39" y="971"/>
                    <a:pt x="39" y="1263"/>
                  </a:cubicBezTo>
                  <a:cubicBezTo>
                    <a:pt x="51" y="1516"/>
                    <a:pt x="39" y="1757"/>
                    <a:pt x="165" y="1998"/>
                  </a:cubicBezTo>
                  <a:cubicBezTo>
                    <a:pt x="209" y="2071"/>
                    <a:pt x="299" y="2106"/>
                    <a:pt x="389" y="2106"/>
                  </a:cubicBezTo>
                  <a:cubicBezTo>
                    <a:pt x="456" y="2106"/>
                    <a:pt x="523" y="2087"/>
                    <a:pt x="571" y="2049"/>
                  </a:cubicBezTo>
                  <a:cubicBezTo>
                    <a:pt x="698" y="1948"/>
                    <a:pt x="812" y="1846"/>
                    <a:pt x="939" y="1745"/>
                  </a:cubicBezTo>
                  <a:cubicBezTo>
                    <a:pt x="1827" y="3013"/>
                    <a:pt x="2765" y="4268"/>
                    <a:pt x="3729" y="5485"/>
                  </a:cubicBezTo>
                  <a:cubicBezTo>
                    <a:pt x="3789" y="5559"/>
                    <a:pt x="3864" y="5589"/>
                    <a:pt x="3939" y="5589"/>
                  </a:cubicBezTo>
                  <a:cubicBezTo>
                    <a:pt x="4149" y="5589"/>
                    <a:pt x="4353" y="5349"/>
                    <a:pt x="4185" y="5143"/>
                  </a:cubicBezTo>
                  <a:cubicBezTo>
                    <a:pt x="3209" y="3913"/>
                    <a:pt x="2270" y="2645"/>
                    <a:pt x="1357" y="1364"/>
                  </a:cubicBezTo>
                  <a:cubicBezTo>
                    <a:pt x="1446" y="1288"/>
                    <a:pt x="1522" y="1199"/>
                    <a:pt x="1611" y="1123"/>
                  </a:cubicBezTo>
                  <a:cubicBezTo>
                    <a:pt x="1725" y="1009"/>
                    <a:pt x="1789" y="781"/>
                    <a:pt x="1611" y="667"/>
                  </a:cubicBezTo>
                  <a:cubicBezTo>
                    <a:pt x="1281" y="464"/>
                    <a:pt x="952" y="261"/>
                    <a:pt x="622" y="46"/>
                  </a:cubicBezTo>
                  <a:cubicBezTo>
                    <a:pt x="570" y="15"/>
                    <a:pt x="517" y="1"/>
                    <a:pt x="4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0"/>
            <p:cNvSpPr/>
            <p:nvPr/>
          </p:nvSpPr>
          <p:spPr>
            <a:xfrm>
              <a:off x="1183923" y="4132529"/>
              <a:ext cx="55864" cy="55633"/>
            </a:xfrm>
            <a:custGeom>
              <a:avLst/>
              <a:gdLst/>
              <a:ahLst/>
              <a:cxnLst/>
              <a:rect l="l" t="t" r="r" b="b"/>
              <a:pathLst>
                <a:path w="1688" h="1681" extrusionOk="0">
                  <a:moveTo>
                    <a:pt x="840" y="579"/>
                  </a:moveTo>
                  <a:cubicBezTo>
                    <a:pt x="1004" y="579"/>
                    <a:pt x="1124" y="945"/>
                    <a:pt x="952" y="1074"/>
                  </a:cubicBezTo>
                  <a:cubicBezTo>
                    <a:pt x="916" y="1101"/>
                    <a:pt x="879" y="1114"/>
                    <a:pt x="843" y="1114"/>
                  </a:cubicBezTo>
                  <a:cubicBezTo>
                    <a:pt x="778" y="1114"/>
                    <a:pt x="718" y="1072"/>
                    <a:pt x="686" y="998"/>
                  </a:cubicBezTo>
                  <a:cubicBezTo>
                    <a:pt x="622" y="884"/>
                    <a:pt x="635" y="757"/>
                    <a:pt x="698" y="656"/>
                  </a:cubicBezTo>
                  <a:cubicBezTo>
                    <a:pt x="711" y="656"/>
                    <a:pt x="736" y="643"/>
                    <a:pt x="749" y="618"/>
                  </a:cubicBezTo>
                  <a:cubicBezTo>
                    <a:pt x="780" y="591"/>
                    <a:pt x="811" y="579"/>
                    <a:pt x="840" y="579"/>
                  </a:cubicBezTo>
                  <a:close/>
                  <a:moveTo>
                    <a:pt x="811" y="1"/>
                  </a:moveTo>
                  <a:cubicBezTo>
                    <a:pt x="669" y="1"/>
                    <a:pt x="528" y="49"/>
                    <a:pt x="407" y="161"/>
                  </a:cubicBezTo>
                  <a:lnTo>
                    <a:pt x="394" y="187"/>
                  </a:lnTo>
                  <a:cubicBezTo>
                    <a:pt x="356" y="199"/>
                    <a:pt x="318" y="225"/>
                    <a:pt x="280" y="263"/>
                  </a:cubicBezTo>
                  <a:cubicBezTo>
                    <a:pt x="1" y="567"/>
                    <a:pt x="14" y="1062"/>
                    <a:pt x="255" y="1391"/>
                  </a:cubicBezTo>
                  <a:cubicBezTo>
                    <a:pt x="397" y="1584"/>
                    <a:pt x="616" y="1680"/>
                    <a:pt x="839" y="1680"/>
                  </a:cubicBezTo>
                  <a:cubicBezTo>
                    <a:pt x="1012" y="1680"/>
                    <a:pt x="1188" y="1622"/>
                    <a:pt x="1332" y="1505"/>
                  </a:cubicBezTo>
                  <a:cubicBezTo>
                    <a:pt x="1649" y="1239"/>
                    <a:pt x="1687" y="745"/>
                    <a:pt x="1485" y="402"/>
                  </a:cubicBezTo>
                  <a:cubicBezTo>
                    <a:pt x="1337" y="164"/>
                    <a:pt x="1072" y="1"/>
                    <a:pt x="81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0"/>
            <p:cNvSpPr/>
            <p:nvPr/>
          </p:nvSpPr>
          <p:spPr>
            <a:xfrm>
              <a:off x="1228501" y="4085303"/>
              <a:ext cx="101767" cy="82208"/>
            </a:xfrm>
            <a:custGeom>
              <a:avLst/>
              <a:gdLst/>
              <a:ahLst/>
              <a:cxnLst/>
              <a:rect l="l" t="t" r="r" b="b"/>
              <a:pathLst>
                <a:path w="3075" h="2484" extrusionOk="0">
                  <a:moveTo>
                    <a:pt x="800" y="0"/>
                  </a:moveTo>
                  <a:cubicBezTo>
                    <a:pt x="488" y="0"/>
                    <a:pt x="188" y="203"/>
                    <a:pt x="74" y="536"/>
                  </a:cubicBezTo>
                  <a:cubicBezTo>
                    <a:pt x="1" y="757"/>
                    <a:pt x="191" y="930"/>
                    <a:pt x="369" y="930"/>
                  </a:cubicBezTo>
                  <a:cubicBezTo>
                    <a:pt x="467" y="930"/>
                    <a:pt x="562" y="877"/>
                    <a:pt x="607" y="751"/>
                  </a:cubicBezTo>
                  <a:cubicBezTo>
                    <a:pt x="640" y="642"/>
                    <a:pt x="697" y="598"/>
                    <a:pt x="756" y="598"/>
                  </a:cubicBezTo>
                  <a:cubicBezTo>
                    <a:pt x="854" y="598"/>
                    <a:pt x="959" y="718"/>
                    <a:pt x="974" y="853"/>
                  </a:cubicBezTo>
                  <a:cubicBezTo>
                    <a:pt x="1000" y="1005"/>
                    <a:pt x="1000" y="1157"/>
                    <a:pt x="1000" y="1322"/>
                  </a:cubicBezTo>
                  <a:cubicBezTo>
                    <a:pt x="1025" y="1626"/>
                    <a:pt x="1038" y="1931"/>
                    <a:pt x="1063" y="2235"/>
                  </a:cubicBezTo>
                  <a:cubicBezTo>
                    <a:pt x="1072" y="2378"/>
                    <a:pt x="1214" y="2484"/>
                    <a:pt x="1351" y="2484"/>
                  </a:cubicBezTo>
                  <a:cubicBezTo>
                    <a:pt x="1407" y="2484"/>
                    <a:pt x="1463" y="2466"/>
                    <a:pt x="1507" y="2425"/>
                  </a:cubicBezTo>
                  <a:cubicBezTo>
                    <a:pt x="1938" y="2057"/>
                    <a:pt x="2382" y="1715"/>
                    <a:pt x="2838" y="1385"/>
                  </a:cubicBezTo>
                  <a:cubicBezTo>
                    <a:pt x="3074" y="1201"/>
                    <a:pt x="2895" y="867"/>
                    <a:pt x="2664" y="867"/>
                  </a:cubicBezTo>
                  <a:cubicBezTo>
                    <a:pt x="2609" y="867"/>
                    <a:pt x="2552" y="885"/>
                    <a:pt x="2496" y="929"/>
                  </a:cubicBezTo>
                  <a:cubicBezTo>
                    <a:pt x="2192" y="1157"/>
                    <a:pt x="1887" y="1385"/>
                    <a:pt x="1596" y="1626"/>
                  </a:cubicBezTo>
                  <a:cubicBezTo>
                    <a:pt x="1583" y="1423"/>
                    <a:pt x="1570" y="1233"/>
                    <a:pt x="1558" y="1043"/>
                  </a:cubicBezTo>
                  <a:cubicBezTo>
                    <a:pt x="1545" y="739"/>
                    <a:pt x="1520" y="434"/>
                    <a:pt x="1304" y="206"/>
                  </a:cubicBezTo>
                  <a:cubicBezTo>
                    <a:pt x="1153" y="65"/>
                    <a:pt x="975" y="0"/>
                    <a:pt x="80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0"/>
            <p:cNvSpPr/>
            <p:nvPr/>
          </p:nvSpPr>
          <p:spPr>
            <a:xfrm>
              <a:off x="1301177" y="4015572"/>
              <a:ext cx="69135" cy="74960"/>
            </a:xfrm>
            <a:custGeom>
              <a:avLst/>
              <a:gdLst/>
              <a:ahLst/>
              <a:cxnLst/>
              <a:rect l="l" t="t" r="r" b="b"/>
              <a:pathLst>
                <a:path w="2089" h="2265" extrusionOk="0">
                  <a:moveTo>
                    <a:pt x="393" y="1"/>
                  </a:moveTo>
                  <a:cubicBezTo>
                    <a:pt x="193" y="1"/>
                    <a:pt x="1" y="241"/>
                    <a:pt x="148" y="462"/>
                  </a:cubicBezTo>
                  <a:cubicBezTo>
                    <a:pt x="554" y="1045"/>
                    <a:pt x="998" y="1616"/>
                    <a:pt x="1454" y="2161"/>
                  </a:cubicBezTo>
                  <a:cubicBezTo>
                    <a:pt x="1517" y="2234"/>
                    <a:pt x="1595" y="2265"/>
                    <a:pt x="1672" y="2265"/>
                  </a:cubicBezTo>
                  <a:cubicBezTo>
                    <a:pt x="1886" y="2265"/>
                    <a:pt x="2088" y="2024"/>
                    <a:pt x="1910" y="1819"/>
                  </a:cubicBezTo>
                  <a:cubicBezTo>
                    <a:pt x="1454" y="1261"/>
                    <a:pt x="1010" y="703"/>
                    <a:pt x="604" y="119"/>
                  </a:cubicBezTo>
                  <a:cubicBezTo>
                    <a:pt x="545" y="36"/>
                    <a:pt x="468" y="1"/>
                    <a:pt x="39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0"/>
            <p:cNvSpPr/>
            <p:nvPr/>
          </p:nvSpPr>
          <p:spPr>
            <a:xfrm>
              <a:off x="1371105" y="3978308"/>
              <a:ext cx="59604" cy="56791"/>
            </a:xfrm>
            <a:custGeom>
              <a:avLst/>
              <a:gdLst/>
              <a:ahLst/>
              <a:cxnLst/>
              <a:rect l="l" t="t" r="r" b="b"/>
              <a:pathLst>
                <a:path w="1801" h="1716" extrusionOk="0">
                  <a:moveTo>
                    <a:pt x="903" y="551"/>
                  </a:moveTo>
                  <a:cubicBezTo>
                    <a:pt x="992" y="551"/>
                    <a:pt x="1082" y="683"/>
                    <a:pt x="1104" y="738"/>
                  </a:cubicBezTo>
                  <a:cubicBezTo>
                    <a:pt x="1154" y="865"/>
                    <a:pt x="1129" y="1030"/>
                    <a:pt x="1015" y="1106"/>
                  </a:cubicBezTo>
                  <a:cubicBezTo>
                    <a:pt x="965" y="1137"/>
                    <a:pt x="921" y="1150"/>
                    <a:pt x="881" y="1150"/>
                  </a:cubicBezTo>
                  <a:cubicBezTo>
                    <a:pt x="660" y="1150"/>
                    <a:pt x="605" y="728"/>
                    <a:pt x="723" y="599"/>
                  </a:cubicBezTo>
                  <a:cubicBezTo>
                    <a:pt x="774" y="599"/>
                    <a:pt x="825" y="586"/>
                    <a:pt x="863" y="561"/>
                  </a:cubicBezTo>
                  <a:cubicBezTo>
                    <a:pt x="876" y="554"/>
                    <a:pt x="889" y="551"/>
                    <a:pt x="903" y="551"/>
                  </a:cubicBezTo>
                  <a:close/>
                  <a:moveTo>
                    <a:pt x="883" y="1"/>
                  </a:moveTo>
                  <a:cubicBezTo>
                    <a:pt x="864" y="1"/>
                    <a:pt x="844" y="1"/>
                    <a:pt x="825" y="3"/>
                  </a:cubicBezTo>
                  <a:lnTo>
                    <a:pt x="710" y="3"/>
                  </a:lnTo>
                  <a:cubicBezTo>
                    <a:pt x="191" y="117"/>
                    <a:pt x="0" y="700"/>
                    <a:pt x="153" y="1169"/>
                  </a:cubicBezTo>
                  <a:cubicBezTo>
                    <a:pt x="266" y="1509"/>
                    <a:pt x="568" y="1715"/>
                    <a:pt x="898" y="1715"/>
                  </a:cubicBezTo>
                  <a:cubicBezTo>
                    <a:pt x="1012" y="1715"/>
                    <a:pt x="1129" y="1691"/>
                    <a:pt x="1243" y="1639"/>
                  </a:cubicBezTo>
                  <a:cubicBezTo>
                    <a:pt x="1649" y="1436"/>
                    <a:pt x="1801" y="916"/>
                    <a:pt x="1623" y="497"/>
                  </a:cubicBezTo>
                  <a:cubicBezTo>
                    <a:pt x="1492" y="187"/>
                    <a:pt x="1193" y="1"/>
                    <a:pt x="88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0"/>
            <p:cNvSpPr/>
            <p:nvPr/>
          </p:nvSpPr>
          <p:spPr>
            <a:xfrm>
              <a:off x="1415948" y="3942830"/>
              <a:ext cx="75622" cy="78468"/>
            </a:xfrm>
            <a:custGeom>
              <a:avLst/>
              <a:gdLst/>
              <a:ahLst/>
              <a:cxnLst/>
              <a:rect l="l" t="t" r="r" b="b"/>
              <a:pathLst>
                <a:path w="2285" h="2371" extrusionOk="0">
                  <a:moveTo>
                    <a:pt x="407" y="0"/>
                  </a:moveTo>
                  <a:cubicBezTo>
                    <a:pt x="199" y="0"/>
                    <a:pt x="0" y="240"/>
                    <a:pt x="167" y="453"/>
                  </a:cubicBezTo>
                  <a:cubicBezTo>
                    <a:pt x="649" y="1075"/>
                    <a:pt x="1143" y="1683"/>
                    <a:pt x="1651" y="2267"/>
                  </a:cubicBezTo>
                  <a:cubicBezTo>
                    <a:pt x="1714" y="2340"/>
                    <a:pt x="1792" y="2370"/>
                    <a:pt x="1868" y="2370"/>
                  </a:cubicBezTo>
                  <a:cubicBezTo>
                    <a:pt x="2083" y="2370"/>
                    <a:pt x="2285" y="2130"/>
                    <a:pt x="2107" y="1924"/>
                  </a:cubicBezTo>
                  <a:cubicBezTo>
                    <a:pt x="1600" y="1341"/>
                    <a:pt x="1105" y="732"/>
                    <a:pt x="624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0"/>
            <p:cNvSpPr/>
            <p:nvPr/>
          </p:nvSpPr>
          <p:spPr>
            <a:xfrm>
              <a:off x="1489882" y="3905731"/>
              <a:ext cx="93427" cy="73173"/>
            </a:xfrm>
            <a:custGeom>
              <a:avLst/>
              <a:gdLst/>
              <a:ahLst/>
              <a:cxnLst/>
              <a:rect l="l" t="t" r="r" b="b"/>
              <a:pathLst>
                <a:path w="2823" h="2211" extrusionOk="0">
                  <a:moveTo>
                    <a:pt x="804" y="0"/>
                  </a:moveTo>
                  <a:cubicBezTo>
                    <a:pt x="273" y="0"/>
                    <a:pt x="1" y="630"/>
                    <a:pt x="114" y="1118"/>
                  </a:cubicBezTo>
                  <a:cubicBezTo>
                    <a:pt x="148" y="1278"/>
                    <a:pt x="281" y="1353"/>
                    <a:pt x="410" y="1353"/>
                  </a:cubicBezTo>
                  <a:cubicBezTo>
                    <a:pt x="565" y="1353"/>
                    <a:pt x="714" y="1243"/>
                    <a:pt x="672" y="1042"/>
                  </a:cubicBezTo>
                  <a:cubicBezTo>
                    <a:pt x="647" y="940"/>
                    <a:pt x="596" y="712"/>
                    <a:pt x="710" y="623"/>
                  </a:cubicBezTo>
                  <a:cubicBezTo>
                    <a:pt x="744" y="599"/>
                    <a:pt x="772" y="589"/>
                    <a:pt x="796" y="589"/>
                  </a:cubicBezTo>
                  <a:cubicBezTo>
                    <a:pt x="897" y="589"/>
                    <a:pt x="915" y="774"/>
                    <a:pt x="926" y="877"/>
                  </a:cubicBezTo>
                  <a:cubicBezTo>
                    <a:pt x="964" y="1207"/>
                    <a:pt x="951" y="1549"/>
                    <a:pt x="938" y="1879"/>
                  </a:cubicBezTo>
                  <a:cubicBezTo>
                    <a:pt x="919" y="2048"/>
                    <a:pt x="1068" y="2211"/>
                    <a:pt x="1224" y="2211"/>
                  </a:cubicBezTo>
                  <a:cubicBezTo>
                    <a:pt x="1278" y="2211"/>
                    <a:pt x="1333" y="2191"/>
                    <a:pt x="1382" y="2145"/>
                  </a:cubicBezTo>
                  <a:cubicBezTo>
                    <a:pt x="1788" y="1803"/>
                    <a:pt x="2194" y="1448"/>
                    <a:pt x="2599" y="1093"/>
                  </a:cubicBezTo>
                  <a:cubicBezTo>
                    <a:pt x="2823" y="900"/>
                    <a:pt x="2647" y="568"/>
                    <a:pt x="2425" y="568"/>
                  </a:cubicBezTo>
                  <a:cubicBezTo>
                    <a:pt x="2370" y="568"/>
                    <a:pt x="2312" y="588"/>
                    <a:pt x="2257" y="636"/>
                  </a:cubicBezTo>
                  <a:cubicBezTo>
                    <a:pt x="2016" y="852"/>
                    <a:pt x="1788" y="1055"/>
                    <a:pt x="1547" y="1257"/>
                  </a:cubicBezTo>
                  <a:cubicBezTo>
                    <a:pt x="1560" y="725"/>
                    <a:pt x="1471" y="154"/>
                    <a:pt x="1002" y="27"/>
                  </a:cubicBezTo>
                  <a:cubicBezTo>
                    <a:pt x="932" y="9"/>
                    <a:pt x="866" y="0"/>
                    <a:pt x="80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0"/>
            <p:cNvSpPr/>
            <p:nvPr/>
          </p:nvSpPr>
          <p:spPr>
            <a:xfrm>
              <a:off x="1553125" y="3830242"/>
              <a:ext cx="77144" cy="78203"/>
            </a:xfrm>
            <a:custGeom>
              <a:avLst/>
              <a:gdLst/>
              <a:ahLst/>
              <a:cxnLst/>
              <a:rect l="l" t="t" r="r" b="b"/>
              <a:pathLst>
                <a:path w="2331" h="2363" extrusionOk="0">
                  <a:moveTo>
                    <a:pt x="1085" y="0"/>
                  </a:moveTo>
                  <a:cubicBezTo>
                    <a:pt x="716" y="0"/>
                    <a:pt x="351" y="597"/>
                    <a:pt x="168" y="812"/>
                  </a:cubicBezTo>
                  <a:cubicBezTo>
                    <a:pt x="0" y="1027"/>
                    <a:pt x="204" y="1276"/>
                    <a:pt x="414" y="1276"/>
                  </a:cubicBezTo>
                  <a:cubicBezTo>
                    <a:pt x="489" y="1276"/>
                    <a:pt x="565" y="1244"/>
                    <a:pt x="625" y="1167"/>
                  </a:cubicBezTo>
                  <a:cubicBezTo>
                    <a:pt x="701" y="1066"/>
                    <a:pt x="777" y="977"/>
                    <a:pt x="853" y="888"/>
                  </a:cubicBezTo>
                  <a:cubicBezTo>
                    <a:pt x="891" y="850"/>
                    <a:pt x="917" y="812"/>
                    <a:pt x="955" y="774"/>
                  </a:cubicBezTo>
                  <a:lnTo>
                    <a:pt x="955" y="774"/>
                  </a:lnTo>
                  <a:cubicBezTo>
                    <a:pt x="967" y="901"/>
                    <a:pt x="955" y="1028"/>
                    <a:pt x="917" y="1142"/>
                  </a:cubicBezTo>
                  <a:cubicBezTo>
                    <a:pt x="851" y="1371"/>
                    <a:pt x="1018" y="1537"/>
                    <a:pt x="1189" y="1537"/>
                  </a:cubicBezTo>
                  <a:cubicBezTo>
                    <a:pt x="1283" y="1537"/>
                    <a:pt x="1378" y="1487"/>
                    <a:pt x="1436" y="1370"/>
                  </a:cubicBezTo>
                  <a:cubicBezTo>
                    <a:pt x="1452" y="1339"/>
                    <a:pt x="1475" y="1327"/>
                    <a:pt x="1500" y="1327"/>
                  </a:cubicBezTo>
                  <a:cubicBezTo>
                    <a:pt x="1556" y="1327"/>
                    <a:pt x="1622" y="1386"/>
                    <a:pt x="1639" y="1421"/>
                  </a:cubicBezTo>
                  <a:cubicBezTo>
                    <a:pt x="1665" y="1497"/>
                    <a:pt x="1652" y="1586"/>
                    <a:pt x="1614" y="1649"/>
                  </a:cubicBezTo>
                  <a:cubicBezTo>
                    <a:pt x="1551" y="1751"/>
                    <a:pt x="1436" y="1801"/>
                    <a:pt x="1322" y="1801"/>
                  </a:cubicBezTo>
                  <a:cubicBezTo>
                    <a:pt x="1314" y="1801"/>
                    <a:pt x="1306" y="1800"/>
                    <a:pt x="1298" y="1800"/>
                  </a:cubicBezTo>
                  <a:cubicBezTo>
                    <a:pt x="951" y="1800"/>
                    <a:pt x="887" y="2334"/>
                    <a:pt x="1246" y="2359"/>
                  </a:cubicBezTo>
                  <a:cubicBezTo>
                    <a:pt x="1273" y="2362"/>
                    <a:pt x="1300" y="2363"/>
                    <a:pt x="1327" y="2363"/>
                  </a:cubicBezTo>
                  <a:cubicBezTo>
                    <a:pt x="1854" y="2363"/>
                    <a:pt x="2330" y="1900"/>
                    <a:pt x="2197" y="1345"/>
                  </a:cubicBezTo>
                  <a:cubicBezTo>
                    <a:pt x="2121" y="977"/>
                    <a:pt x="1830" y="774"/>
                    <a:pt x="1538" y="761"/>
                  </a:cubicBezTo>
                  <a:cubicBezTo>
                    <a:pt x="1538" y="483"/>
                    <a:pt x="1487" y="204"/>
                    <a:pt x="1284" y="64"/>
                  </a:cubicBezTo>
                  <a:cubicBezTo>
                    <a:pt x="1218" y="20"/>
                    <a:pt x="1152" y="0"/>
                    <a:pt x="10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0"/>
            <p:cNvSpPr/>
            <p:nvPr/>
          </p:nvSpPr>
          <p:spPr>
            <a:xfrm>
              <a:off x="1658598" y="3751643"/>
              <a:ext cx="110504" cy="72875"/>
            </a:xfrm>
            <a:custGeom>
              <a:avLst/>
              <a:gdLst/>
              <a:ahLst/>
              <a:cxnLst/>
              <a:rect l="l" t="t" r="r" b="b"/>
              <a:pathLst>
                <a:path w="3339" h="2202" extrusionOk="0">
                  <a:moveTo>
                    <a:pt x="1573" y="0"/>
                  </a:moveTo>
                  <a:cubicBezTo>
                    <a:pt x="1364" y="0"/>
                    <a:pt x="1164" y="235"/>
                    <a:pt x="1331" y="448"/>
                  </a:cubicBezTo>
                  <a:cubicBezTo>
                    <a:pt x="1394" y="537"/>
                    <a:pt x="1458" y="626"/>
                    <a:pt x="1534" y="715"/>
                  </a:cubicBezTo>
                  <a:cubicBezTo>
                    <a:pt x="1711" y="968"/>
                    <a:pt x="1863" y="1285"/>
                    <a:pt x="1521" y="1399"/>
                  </a:cubicBezTo>
                  <a:cubicBezTo>
                    <a:pt x="1487" y="1412"/>
                    <a:pt x="1453" y="1417"/>
                    <a:pt x="1419" y="1417"/>
                  </a:cubicBezTo>
                  <a:cubicBezTo>
                    <a:pt x="1106" y="1417"/>
                    <a:pt x="829" y="923"/>
                    <a:pt x="646" y="740"/>
                  </a:cubicBezTo>
                  <a:cubicBezTo>
                    <a:pt x="581" y="672"/>
                    <a:pt x="503" y="644"/>
                    <a:pt x="427" y="644"/>
                  </a:cubicBezTo>
                  <a:cubicBezTo>
                    <a:pt x="206" y="644"/>
                    <a:pt x="1" y="884"/>
                    <a:pt x="190" y="1082"/>
                  </a:cubicBezTo>
                  <a:cubicBezTo>
                    <a:pt x="557" y="1460"/>
                    <a:pt x="925" y="1993"/>
                    <a:pt x="1432" y="1993"/>
                  </a:cubicBezTo>
                  <a:cubicBezTo>
                    <a:pt x="1573" y="1993"/>
                    <a:pt x="1724" y="1952"/>
                    <a:pt x="1889" y="1856"/>
                  </a:cubicBezTo>
                  <a:cubicBezTo>
                    <a:pt x="2016" y="1780"/>
                    <a:pt x="2130" y="1691"/>
                    <a:pt x="2206" y="1590"/>
                  </a:cubicBezTo>
                  <a:cubicBezTo>
                    <a:pt x="2371" y="1818"/>
                    <a:pt x="2535" y="2097"/>
                    <a:pt x="2802" y="2185"/>
                  </a:cubicBezTo>
                  <a:cubicBezTo>
                    <a:pt x="2836" y="2197"/>
                    <a:pt x="2870" y="2202"/>
                    <a:pt x="2901" y="2202"/>
                  </a:cubicBezTo>
                  <a:cubicBezTo>
                    <a:pt x="3194" y="2202"/>
                    <a:pt x="3339" y="1767"/>
                    <a:pt x="3030" y="1653"/>
                  </a:cubicBezTo>
                  <a:cubicBezTo>
                    <a:pt x="2814" y="1590"/>
                    <a:pt x="2586" y="1133"/>
                    <a:pt x="2434" y="943"/>
                  </a:cubicBezTo>
                  <a:cubicBezTo>
                    <a:pt x="2358" y="854"/>
                    <a:pt x="2282" y="753"/>
                    <a:pt x="2206" y="651"/>
                  </a:cubicBezTo>
                  <a:cubicBezTo>
                    <a:pt x="2092" y="461"/>
                    <a:pt x="1914" y="283"/>
                    <a:pt x="1787" y="106"/>
                  </a:cubicBezTo>
                  <a:cubicBezTo>
                    <a:pt x="1726" y="31"/>
                    <a:pt x="1649" y="0"/>
                    <a:pt x="157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0"/>
            <p:cNvSpPr/>
            <p:nvPr/>
          </p:nvSpPr>
          <p:spPr>
            <a:xfrm>
              <a:off x="1739977" y="3681912"/>
              <a:ext cx="71783" cy="93493"/>
            </a:xfrm>
            <a:custGeom>
              <a:avLst/>
              <a:gdLst/>
              <a:ahLst/>
              <a:cxnLst/>
              <a:rect l="l" t="t" r="r" b="b"/>
              <a:pathLst>
                <a:path w="2169" h="2825" extrusionOk="0">
                  <a:moveTo>
                    <a:pt x="808" y="1"/>
                  </a:moveTo>
                  <a:cubicBezTo>
                    <a:pt x="756" y="1"/>
                    <a:pt x="700" y="18"/>
                    <a:pt x="647" y="57"/>
                  </a:cubicBezTo>
                  <a:cubicBezTo>
                    <a:pt x="406" y="235"/>
                    <a:pt x="76" y="514"/>
                    <a:pt x="26" y="831"/>
                  </a:cubicBezTo>
                  <a:cubicBezTo>
                    <a:pt x="0" y="1097"/>
                    <a:pt x="178" y="1351"/>
                    <a:pt x="305" y="1554"/>
                  </a:cubicBezTo>
                  <a:cubicBezTo>
                    <a:pt x="430" y="1748"/>
                    <a:pt x="566" y="1941"/>
                    <a:pt x="795" y="1941"/>
                  </a:cubicBezTo>
                  <a:cubicBezTo>
                    <a:pt x="821" y="1941"/>
                    <a:pt x="847" y="1939"/>
                    <a:pt x="875" y="1934"/>
                  </a:cubicBezTo>
                  <a:cubicBezTo>
                    <a:pt x="1002" y="1909"/>
                    <a:pt x="1065" y="1820"/>
                    <a:pt x="1167" y="1769"/>
                  </a:cubicBezTo>
                  <a:cubicBezTo>
                    <a:pt x="1203" y="1703"/>
                    <a:pt x="1245" y="1671"/>
                    <a:pt x="1296" y="1671"/>
                  </a:cubicBezTo>
                  <a:cubicBezTo>
                    <a:pt x="1351" y="1671"/>
                    <a:pt x="1417" y="1709"/>
                    <a:pt x="1497" y="1782"/>
                  </a:cubicBezTo>
                  <a:cubicBezTo>
                    <a:pt x="1598" y="1997"/>
                    <a:pt x="1522" y="2162"/>
                    <a:pt x="1230" y="2251"/>
                  </a:cubicBezTo>
                  <a:cubicBezTo>
                    <a:pt x="879" y="2312"/>
                    <a:pt x="921" y="2825"/>
                    <a:pt x="1248" y="2825"/>
                  </a:cubicBezTo>
                  <a:cubicBezTo>
                    <a:pt x="1262" y="2825"/>
                    <a:pt x="1278" y="2824"/>
                    <a:pt x="1294" y="2822"/>
                  </a:cubicBezTo>
                  <a:cubicBezTo>
                    <a:pt x="1649" y="2771"/>
                    <a:pt x="1966" y="2644"/>
                    <a:pt x="2080" y="2264"/>
                  </a:cubicBezTo>
                  <a:cubicBezTo>
                    <a:pt x="2169" y="1934"/>
                    <a:pt x="2067" y="1516"/>
                    <a:pt x="1826" y="1275"/>
                  </a:cubicBezTo>
                  <a:cubicBezTo>
                    <a:pt x="1682" y="1148"/>
                    <a:pt x="1493" y="1067"/>
                    <a:pt x="1300" y="1067"/>
                  </a:cubicBezTo>
                  <a:cubicBezTo>
                    <a:pt x="1221" y="1067"/>
                    <a:pt x="1142" y="1080"/>
                    <a:pt x="1065" y="1110"/>
                  </a:cubicBezTo>
                  <a:cubicBezTo>
                    <a:pt x="1002" y="1135"/>
                    <a:pt x="939" y="1199"/>
                    <a:pt x="888" y="1237"/>
                  </a:cubicBezTo>
                  <a:cubicBezTo>
                    <a:pt x="863" y="1249"/>
                    <a:pt x="837" y="1275"/>
                    <a:pt x="825" y="1300"/>
                  </a:cubicBezTo>
                  <a:cubicBezTo>
                    <a:pt x="803" y="1327"/>
                    <a:pt x="790" y="1341"/>
                    <a:pt x="785" y="1341"/>
                  </a:cubicBezTo>
                  <a:cubicBezTo>
                    <a:pt x="779" y="1341"/>
                    <a:pt x="785" y="1318"/>
                    <a:pt x="799" y="1275"/>
                  </a:cubicBezTo>
                  <a:cubicBezTo>
                    <a:pt x="444" y="1034"/>
                    <a:pt x="761" y="691"/>
                    <a:pt x="989" y="514"/>
                  </a:cubicBezTo>
                  <a:cubicBezTo>
                    <a:pt x="1228" y="338"/>
                    <a:pt x="1043" y="1"/>
                    <a:pt x="80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0"/>
            <p:cNvSpPr/>
            <p:nvPr/>
          </p:nvSpPr>
          <p:spPr>
            <a:xfrm>
              <a:off x="1816359" y="3663512"/>
              <a:ext cx="58777" cy="57552"/>
            </a:xfrm>
            <a:custGeom>
              <a:avLst/>
              <a:gdLst/>
              <a:ahLst/>
              <a:cxnLst/>
              <a:rect l="l" t="t" r="r" b="b"/>
              <a:pathLst>
                <a:path w="1776" h="1739" extrusionOk="0">
                  <a:moveTo>
                    <a:pt x="920" y="588"/>
                  </a:moveTo>
                  <a:cubicBezTo>
                    <a:pt x="1082" y="588"/>
                    <a:pt x="1202" y="1008"/>
                    <a:pt x="1040" y="1133"/>
                  </a:cubicBezTo>
                  <a:cubicBezTo>
                    <a:pt x="996" y="1164"/>
                    <a:pt x="954" y="1178"/>
                    <a:pt x="915" y="1178"/>
                  </a:cubicBezTo>
                  <a:cubicBezTo>
                    <a:pt x="686" y="1178"/>
                    <a:pt x="564" y="709"/>
                    <a:pt x="748" y="677"/>
                  </a:cubicBezTo>
                  <a:cubicBezTo>
                    <a:pt x="824" y="664"/>
                    <a:pt x="875" y="639"/>
                    <a:pt x="913" y="588"/>
                  </a:cubicBezTo>
                  <a:cubicBezTo>
                    <a:pt x="916" y="588"/>
                    <a:pt x="918" y="588"/>
                    <a:pt x="920" y="588"/>
                  </a:cubicBezTo>
                  <a:close/>
                  <a:moveTo>
                    <a:pt x="891" y="0"/>
                  </a:moveTo>
                  <a:cubicBezTo>
                    <a:pt x="758" y="0"/>
                    <a:pt x="625" y="47"/>
                    <a:pt x="507" y="157"/>
                  </a:cubicBezTo>
                  <a:cubicBezTo>
                    <a:pt x="140" y="322"/>
                    <a:pt x="0" y="791"/>
                    <a:pt x="152" y="1184"/>
                  </a:cubicBezTo>
                  <a:cubicBezTo>
                    <a:pt x="277" y="1519"/>
                    <a:pt x="597" y="1738"/>
                    <a:pt x="931" y="1738"/>
                  </a:cubicBezTo>
                  <a:cubicBezTo>
                    <a:pt x="1040" y="1738"/>
                    <a:pt x="1150" y="1715"/>
                    <a:pt x="1255" y="1666"/>
                  </a:cubicBezTo>
                  <a:cubicBezTo>
                    <a:pt x="1687" y="1463"/>
                    <a:pt x="1775" y="930"/>
                    <a:pt x="1611" y="525"/>
                  </a:cubicBezTo>
                  <a:cubicBezTo>
                    <a:pt x="1488" y="235"/>
                    <a:pt x="1189" y="0"/>
                    <a:pt x="89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0"/>
            <p:cNvSpPr/>
            <p:nvPr/>
          </p:nvSpPr>
          <p:spPr>
            <a:xfrm>
              <a:off x="1874275" y="3591763"/>
              <a:ext cx="68838" cy="57916"/>
            </a:xfrm>
            <a:custGeom>
              <a:avLst/>
              <a:gdLst/>
              <a:ahLst/>
              <a:cxnLst/>
              <a:rect l="l" t="t" r="r" b="b"/>
              <a:pathLst>
                <a:path w="2080" h="1750" extrusionOk="0">
                  <a:moveTo>
                    <a:pt x="1060" y="566"/>
                  </a:moveTo>
                  <a:cubicBezTo>
                    <a:pt x="1116" y="566"/>
                    <a:pt x="1171" y="575"/>
                    <a:pt x="1205" y="588"/>
                  </a:cubicBezTo>
                  <a:cubicBezTo>
                    <a:pt x="1420" y="651"/>
                    <a:pt x="1395" y="905"/>
                    <a:pt x="1255" y="1057"/>
                  </a:cubicBezTo>
                  <a:cubicBezTo>
                    <a:pt x="1184" y="1140"/>
                    <a:pt x="1090" y="1176"/>
                    <a:pt x="1000" y="1176"/>
                  </a:cubicBezTo>
                  <a:cubicBezTo>
                    <a:pt x="898" y="1176"/>
                    <a:pt x="802" y="1131"/>
                    <a:pt x="748" y="1057"/>
                  </a:cubicBezTo>
                  <a:cubicBezTo>
                    <a:pt x="888" y="1006"/>
                    <a:pt x="976" y="867"/>
                    <a:pt x="888" y="702"/>
                  </a:cubicBezTo>
                  <a:cubicBezTo>
                    <a:pt x="837" y="600"/>
                    <a:pt x="950" y="566"/>
                    <a:pt x="1060" y="566"/>
                  </a:cubicBezTo>
                  <a:close/>
                  <a:moveTo>
                    <a:pt x="1101" y="1"/>
                  </a:moveTo>
                  <a:cubicBezTo>
                    <a:pt x="845" y="1"/>
                    <a:pt x="581" y="112"/>
                    <a:pt x="431" y="296"/>
                  </a:cubicBezTo>
                  <a:cubicBezTo>
                    <a:pt x="380" y="309"/>
                    <a:pt x="342" y="334"/>
                    <a:pt x="304" y="385"/>
                  </a:cubicBezTo>
                  <a:cubicBezTo>
                    <a:pt x="0" y="791"/>
                    <a:pt x="101" y="1399"/>
                    <a:pt x="558" y="1640"/>
                  </a:cubicBezTo>
                  <a:cubicBezTo>
                    <a:pt x="697" y="1715"/>
                    <a:pt x="845" y="1750"/>
                    <a:pt x="991" y="1750"/>
                  </a:cubicBezTo>
                  <a:cubicBezTo>
                    <a:pt x="1363" y="1750"/>
                    <a:pt x="1718" y="1523"/>
                    <a:pt x="1864" y="1158"/>
                  </a:cubicBezTo>
                  <a:cubicBezTo>
                    <a:pt x="2080" y="600"/>
                    <a:pt x="1775" y="55"/>
                    <a:pt x="1179" y="4"/>
                  </a:cubicBezTo>
                  <a:cubicBezTo>
                    <a:pt x="1154" y="2"/>
                    <a:pt x="1127" y="1"/>
                    <a:pt x="110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0"/>
            <p:cNvSpPr/>
            <p:nvPr/>
          </p:nvSpPr>
          <p:spPr>
            <a:xfrm>
              <a:off x="1943442" y="3509887"/>
              <a:ext cx="83730" cy="91839"/>
            </a:xfrm>
            <a:custGeom>
              <a:avLst/>
              <a:gdLst/>
              <a:ahLst/>
              <a:cxnLst/>
              <a:rect l="l" t="t" r="r" b="b"/>
              <a:pathLst>
                <a:path w="2530" h="2775" extrusionOk="0">
                  <a:moveTo>
                    <a:pt x="612" y="1"/>
                  </a:moveTo>
                  <a:cubicBezTo>
                    <a:pt x="471" y="1"/>
                    <a:pt x="327" y="90"/>
                    <a:pt x="319" y="247"/>
                  </a:cubicBezTo>
                  <a:cubicBezTo>
                    <a:pt x="294" y="767"/>
                    <a:pt x="218" y="1286"/>
                    <a:pt x="66" y="1794"/>
                  </a:cubicBezTo>
                  <a:cubicBezTo>
                    <a:pt x="1" y="2021"/>
                    <a:pt x="195" y="2191"/>
                    <a:pt x="371" y="2191"/>
                  </a:cubicBezTo>
                  <a:cubicBezTo>
                    <a:pt x="469" y="2191"/>
                    <a:pt x="562" y="2137"/>
                    <a:pt x="598" y="2009"/>
                  </a:cubicBezTo>
                  <a:cubicBezTo>
                    <a:pt x="687" y="1705"/>
                    <a:pt x="763" y="1388"/>
                    <a:pt x="814" y="1071"/>
                  </a:cubicBezTo>
                  <a:lnTo>
                    <a:pt x="1917" y="2656"/>
                  </a:lnTo>
                  <a:cubicBezTo>
                    <a:pt x="1976" y="2740"/>
                    <a:pt x="2054" y="2774"/>
                    <a:pt x="2131" y="2774"/>
                  </a:cubicBezTo>
                  <a:cubicBezTo>
                    <a:pt x="2333" y="2774"/>
                    <a:pt x="2530" y="2534"/>
                    <a:pt x="2373" y="2313"/>
                  </a:cubicBezTo>
                  <a:cubicBezTo>
                    <a:pt x="1866" y="1578"/>
                    <a:pt x="1346" y="843"/>
                    <a:pt x="839" y="107"/>
                  </a:cubicBezTo>
                  <a:cubicBezTo>
                    <a:pt x="786" y="35"/>
                    <a:pt x="700" y="1"/>
                    <a:pt x="61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0"/>
            <p:cNvSpPr/>
            <p:nvPr/>
          </p:nvSpPr>
          <p:spPr>
            <a:xfrm>
              <a:off x="1998148" y="3312477"/>
              <a:ext cx="94354" cy="80586"/>
            </a:xfrm>
            <a:custGeom>
              <a:avLst/>
              <a:gdLst/>
              <a:ahLst/>
              <a:cxnLst/>
              <a:rect l="l" t="t" r="r" b="b"/>
              <a:pathLst>
                <a:path w="2851" h="2435" extrusionOk="0">
                  <a:moveTo>
                    <a:pt x="2501" y="1"/>
                  </a:moveTo>
                  <a:cubicBezTo>
                    <a:pt x="2441" y="1"/>
                    <a:pt x="2381" y="20"/>
                    <a:pt x="2331" y="62"/>
                  </a:cubicBezTo>
                  <a:cubicBezTo>
                    <a:pt x="1633" y="645"/>
                    <a:pt x="923" y="1228"/>
                    <a:pt x="226" y="1812"/>
                  </a:cubicBezTo>
                  <a:cubicBezTo>
                    <a:pt x="0" y="1996"/>
                    <a:pt x="181" y="2330"/>
                    <a:pt x="406" y="2330"/>
                  </a:cubicBezTo>
                  <a:cubicBezTo>
                    <a:pt x="459" y="2330"/>
                    <a:pt x="515" y="2312"/>
                    <a:pt x="568" y="2268"/>
                  </a:cubicBezTo>
                  <a:cubicBezTo>
                    <a:pt x="1126" y="1799"/>
                    <a:pt x="1697" y="1330"/>
                    <a:pt x="2255" y="861"/>
                  </a:cubicBezTo>
                  <a:lnTo>
                    <a:pt x="2255" y="861"/>
                  </a:lnTo>
                  <a:cubicBezTo>
                    <a:pt x="2267" y="1279"/>
                    <a:pt x="2255" y="1697"/>
                    <a:pt x="2217" y="2116"/>
                  </a:cubicBezTo>
                  <a:cubicBezTo>
                    <a:pt x="2196" y="2321"/>
                    <a:pt x="2359" y="2435"/>
                    <a:pt x="2515" y="2435"/>
                  </a:cubicBezTo>
                  <a:cubicBezTo>
                    <a:pt x="2639" y="2435"/>
                    <a:pt x="2758" y="2362"/>
                    <a:pt x="2775" y="2205"/>
                  </a:cubicBezTo>
                  <a:cubicBezTo>
                    <a:pt x="2838" y="1545"/>
                    <a:pt x="2851" y="899"/>
                    <a:pt x="2787" y="252"/>
                  </a:cubicBezTo>
                  <a:cubicBezTo>
                    <a:pt x="2779" y="102"/>
                    <a:pt x="2640" y="1"/>
                    <a:pt x="250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0"/>
            <p:cNvSpPr/>
            <p:nvPr/>
          </p:nvSpPr>
          <p:spPr>
            <a:xfrm>
              <a:off x="1261562" y="4238762"/>
              <a:ext cx="60895" cy="73239"/>
            </a:xfrm>
            <a:custGeom>
              <a:avLst/>
              <a:gdLst/>
              <a:ahLst/>
              <a:cxnLst/>
              <a:rect l="l" t="t" r="r" b="b"/>
              <a:pathLst>
                <a:path w="1840" h="2213" extrusionOk="0">
                  <a:moveTo>
                    <a:pt x="849" y="0"/>
                  </a:moveTo>
                  <a:cubicBezTo>
                    <a:pt x="621" y="0"/>
                    <a:pt x="405" y="115"/>
                    <a:pt x="254" y="324"/>
                  </a:cubicBezTo>
                  <a:cubicBezTo>
                    <a:pt x="1" y="654"/>
                    <a:pt x="14" y="1136"/>
                    <a:pt x="140" y="1516"/>
                  </a:cubicBezTo>
                  <a:cubicBezTo>
                    <a:pt x="277" y="1915"/>
                    <a:pt x="599" y="2212"/>
                    <a:pt x="1013" y="2212"/>
                  </a:cubicBezTo>
                  <a:cubicBezTo>
                    <a:pt x="1059" y="2212"/>
                    <a:pt x="1106" y="2208"/>
                    <a:pt x="1155" y="2201"/>
                  </a:cubicBezTo>
                  <a:cubicBezTo>
                    <a:pt x="1599" y="2125"/>
                    <a:pt x="1839" y="1706"/>
                    <a:pt x="1814" y="1288"/>
                  </a:cubicBezTo>
                  <a:cubicBezTo>
                    <a:pt x="1808" y="1120"/>
                    <a:pt x="1686" y="1042"/>
                    <a:pt x="1557" y="1042"/>
                  </a:cubicBezTo>
                  <a:cubicBezTo>
                    <a:pt x="1404" y="1042"/>
                    <a:pt x="1242" y="1152"/>
                    <a:pt x="1256" y="1351"/>
                  </a:cubicBezTo>
                  <a:cubicBezTo>
                    <a:pt x="1256" y="1505"/>
                    <a:pt x="1151" y="1640"/>
                    <a:pt x="999" y="1640"/>
                  </a:cubicBezTo>
                  <a:cubicBezTo>
                    <a:pt x="976" y="1640"/>
                    <a:pt x="952" y="1637"/>
                    <a:pt x="926" y="1630"/>
                  </a:cubicBezTo>
                  <a:cubicBezTo>
                    <a:pt x="762" y="1580"/>
                    <a:pt x="686" y="1364"/>
                    <a:pt x="648" y="1212"/>
                  </a:cubicBezTo>
                  <a:cubicBezTo>
                    <a:pt x="622" y="1098"/>
                    <a:pt x="609" y="971"/>
                    <a:pt x="635" y="857"/>
                  </a:cubicBezTo>
                  <a:cubicBezTo>
                    <a:pt x="647" y="822"/>
                    <a:pt x="745" y="547"/>
                    <a:pt x="830" y="547"/>
                  </a:cubicBezTo>
                  <a:cubicBezTo>
                    <a:pt x="837" y="547"/>
                    <a:pt x="844" y="549"/>
                    <a:pt x="850" y="552"/>
                  </a:cubicBezTo>
                  <a:cubicBezTo>
                    <a:pt x="903" y="584"/>
                    <a:pt x="957" y="598"/>
                    <a:pt x="1009" y="598"/>
                  </a:cubicBezTo>
                  <a:cubicBezTo>
                    <a:pt x="1267" y="598"/>
                    <a:pt x="1470" y="254"/>
                    <a:pt x="1205" y="96"/>
                  </a:cubicBezTo>
                  <a:cubicBezTo>
                    <a:pt x="1089" y="31"/>
                    <a:pt x="967" y="0"/>
                    <a:pt x="84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0"/>
            <p:cNvSpPr/>
            <p:nvPr/>
          </p:nvSpPr>
          <p:spPr>
            <a:xfrm>
              <a:off x="1298496" y="4140471"/>
              <a:ext cx="119903" cy="191786"/>
            </a:xfrm>
            <a:custGeom>
              <a:avLst/>
              <a:gdLst/>
              <a:ahLst/>
              <a:cxnLst/>
              <a:rect l="l" t="t" r="r" b="b"/>
              <a:pathLst>
                <a:path w="3623" h="5795" extrusionOk="0">
                  <a:moveTo>
                    <a:pt x="1349" y="1"/>
                  </a:moveTo>
                  <a:cubicBezTo>
                    <a:pt x="1249" y="1"/>
                    <a:pt x="1148" y="48"/>
                    <a:pt x="1091" y="162"/>
                  </a:cubicBezTo>
                  <a:cubicBezTo>
                    <a:pt x="1" y="2280"/>
                    <a:pt x="939" y="4816"/>
                    <a:pt x="3107" y="5767"/>
                  </a:cubicBezTo>
                  <a:cubicBezTo>
                    <a:pt x="3150" y="5786"/>
                    <a:pt x="3191" y="5794"/>
                    <a:pt x="3229" y="5794"/>
                  </a:cubicBezTo>
                  <a:cubicBezTo>
                    <a:pt x="3495" y="5794"/>
                    <a:pt x="3622" y="5380"/>
                    <a:pt x="3323" y="5247"/>
                  </a:cubicBezTo>
                  <a:cubicBezTo>
                    <a:pt x="1421" y="4410"/>
                    <a:pt x="673" y="2216"/>
                    <a:pt x="1611" y="378"/>
                  </a:cubicBezTo>
                  <a:cubicBezTo>
                    <a:pt x="1727" y="170"/>
                    <a:pt x="1539" y="1"/>
                    <a:pt x="134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0"/>
            <p:cNvSpPr/>
            <p:nvPr/>
          </p:nvSpPr>
          <p:spPr>
            <a:xfrm>
              <a:off x="1368921" y="4221023"/>
              <a:ext cx="51496" cy="51463"/>
            </a:xfrm>
            <a:custGeom>
              <a:avLst/>
              <a:gdLst/>
              <a:ahLst/>
              <a:cxnLst/>
              <a:rect l="l" t="t" r="r" b="b"/>
              <a:pathLst>
                <a:path w="1556" h="1555" extrusionOk="0">
                  <a:moveTo>
                    <a:pt x="408" y="1"/>
                  </a:moveTo>
                  <a:cubicBezTo>
                    <a:pt x="200" y="1"/>
                    <a:pt x="1" y="241"/>
                    <a:pt x="168" y="454"/>
                  </a:cubicBezTo>
                  <a:cubicBezTo>
                    <a:pt x="421" y="784"/>
                    <a:pt x="675" y="1114"/>
                    <a:pt x="941" y="1443"/>
                  </a:cubicBezTo>
                  <a:cubicBezTo>
                    <a:pt x="999" y="1522"/>
                    <a:pt x="1075" y="1555"/>
                    <a:pt x="1150" y="1555"/>
                  </a:cubicBezTo>
                  <a:cubicBezTo>
                    <a:pt x="1354" y="1555"/>
                    <a:pt x="1555" y="1314"/>
                    <a:pt x="1398" y="1101"/>
                  </a:cubicBezTo>
                  <a:cubicBezTo>
                    <a:pt x="1132" y="771"/>
                    <a:pt x="878" y="442"/>
                    <a:pt x="624" y="112"/>
                  </a:cubicBezTo>
                  <a:cubicBezTo>
                    <a:pt x="563" y="34"/>
                    <a:pt x="485" y="1"/>
                    <a:pt x="40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0"/>
            <p:cNvSpPr/>
            <p:nvPr/>
          </p:nvSpPr>
          <p:spPr>
            <a:xfrm>
              <a:off x="1342743" y="4127631"/>
              <a:ext cx="170505" cy="123544"/>
            </a:xfrm>
            <a:custGeom>
              <a:avLst/>
              <a:gdLst/>
              <a:ahLst/>
              <a:cxnLst/>
              <a:rect l="l" t="t" r="r" b="b"/>
              <a:pathLst>
                <a:path w="5152" h="3733" extrusionOk="0">
                  <a:moveTo>
                    <a:pt x="4754" y="0"/>
                  </a:moveTo>
                  <a:cubicBezTo>
                    <a:pt x="4699" y="0"/>
                    <a:pt x="4641" y="21"/>
                    <a:pt x="4585" y="68"/>
                  </a:cubicBezTo>
                  <a:cubicBezTo>
                    <a:pt x="4281" y="322"/>
                    <a:pt x="3977" y="576"/>
                    <a:pt x="3685" y="842"/>
                  </a:cubicBezTo>
                  <a:cubicBezTo>
                    <a:pt x="3508" y="994"/>
                    <a:pt x="3330" y="1133"/>
                    <a:pt x="3317" y="1387"/>
                  </a:cubicBezTo>
                  <a:cubicBezTo>
                    <a:pt x="3305" y="1666"/>
                    <a:pt x="3495" y="2008"/>
                    <a:pt x="3584" y="2275"/>
                  </a:cubicBezTo>
                  <a:cubicBezTo>
                    <a:pt x="3647" y="2452"/>
                    <a:pt x="3710" y="2642"/>
                    <a:pt x="3774" y="2820"/>
                  </a:cubicBezTo>
                  <a:cubicBezTo>
                    <a:pt x="3533" y="2630"/>
                    <a:pt x="3317" y="2401"/>
                    <a:pt x="3102" y="2161"/>
                  </a:cubicBezTo>
                  <a:cubicBezTo>
                    <a:pt x="2810" y="1831"/>
                    <a:pt x="2506" y="1349"/>
                    <a:pt x="2151" y="1108"/>
                  </a:cubicBezTo>
                  <a:cubicBezTo>
                    <a:pt x="2037" y="1032"/>
                    <a:pt x="1929" y="997"/>
                    <a:pt x="1821" y="997"/>
                  </a:cubicBezTo>
                  <a:cubicBezTo>
                    <a:pt x="1713" y="997"/>
                    <a:pt x="1606" y="1032"/>
                    <a:pt x="1491" y="1095"/>
                  </a:cubicBezTo>
                  <a:cubicBezTo>
                    <a:pt x="1060" y="1324"/>
                    <a:pt x="654" y="1679"/>
                    <a:pt x="249" y="1958"/>
                  </a:cubicBezTo>
                  <a:cubicBezTo>
                    <a:pt x="0" y="2134"/>
                    <a:pt x="183" y="2471"/>
                    <a:pt x="424" y="2471"/>
                  </a:cubicBezTo>
                  <a:cubicBezTo>
                    <a:pt x="478" y="2471"/>
                    <a:pt x="535" y="2454"/>
                    <a:pt x="591" y="2414"/>
                  </a:cubicBezTo>
                  <a:cubicBezTo>
                    <a:pt x="895" y="2211"/>
                    <a:pt x="1314" y="1780"/>
                    <a:pt x="1656" y="1666"/>
                  </a:cubicBezTo>
                  <a:cubicBezTo>
                    <a:pt x="1720" y="1647"/>
                    <a:pt x="1766" y="1638"/>
                    <a:pt x="1804" y="1638"/>
                  </a:cubicBezTo>
                  <a:cubicBezTo>
                    <a:pt x="1917" y="1638"/>
                    <a:pt x="1948" y="1723"/>
                    <a:pt x="2100" y="1894"/>
                  </a:cubicBezTo>
                  <a:cubicBezTo>
                    <a:pt x="2240" y="2046"/>
                    <a:pt x="2366" y="2199"/>
                    <a:pt x="2506" y="2351"/>
                  </a:cubicBezTo>
                  <a:cubicBezTo>
                    <a:pt x="3000" y="2896"/>
                    <a:pt x="3470" y="3441"/>
                    <a:pt x="4180" y="3708"/>
                  </a:cubicBezTo>
                  <a:cubicBezTo>
                    <a:pt x="4220" y="3725"/>
                    <a:pt x="4260" y="3732"/>
                    <a:pt x="4297" y="3732"/>
                  </a:cubicBezTo>
                  <a:cubicBezTo>
                    <a:pt x="4485" y="3732"/>
                    <a:pt x="4623" y="3540"/>
                    <a:pt x="4560" y="3340"/>
                  </a:cubicBezTo>
                  <a:cubicBezTo>
                    <a:pt x="4459" y="3061"/>
                    <a:pt x="4357" y="2769"/>
                    <a:pt x="4256" y="2490"/>
                  </a:cubicBezTo>
                  <a:cubicBezTo>
                    <a:pt x="4167" y="2237"/>
                    <a:pt x="3989" y="1894"/>
                    <a:pt x="3964" y="1628"/>
                  </a:cubicBezTo>
                  <a:cubicBezTo>
                    <a:pt x="3837" y="1476"/>
                    <a:pt x="3863" y="1374"/>
                    <a:pt x="4027" y="1298"/>
                  </a:cubicBezTo>
                  <a:cubicBezTo>
                    <a:pt x="4129" y="1210"/>
                    <a:pt x="4230" y="1121"/>
                    <a:pt x="4332" y="1045"/>
                  </a:cubicBezTo>
                  <a:cubicBezTo>
                    <a:pt x="4535" y="867"/>
                    <a:pt x="4725" y="690"/>
                    <a:pt x="4928" y="525"/>
                  </a:cubicBezTo>
                  <a:cubicBezTo>
                    <a:pt x="5151" y="332"/>
                    <a:pt x="4976" y="0"/>
                    <a:pt x="475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0"/>
            <p:cNvSpPr/>
            <p:nvPr/>
          </p:nvSpPr>
          <p:spPr>
            <a:xfrm>
              <a:off x="1488525" y="4174625"/>
              <a:ext cx="82704" cy="68341"/>
            </a:xfrm>
            <a:custGeom>
              <a:avLst/>
              <a:gdLst/>
              <a:ahLst/>
              <a:cxnLst/>
              <a:rect l="l" t="t" r="r" b="b"/>
              <a:pathLst>
                <a:path w="2499" h="2065" extrusionOk="0">
                  <a:moveTo>
                    <a:pt x="831" y="1"/>
                  </a:moveTo>
                  <a:cubicBezTo>
                    <a:pt x="478" y="1"/>
                    <a:pt x="164" y="314"/>
                    <a:pt x="66" y="664"/>
                  </a:cubicBezTo>
                  <a:cubicBezTo>
                    <a:pt x="1" y="894"/>
                    <a:pt x="200" y="1071"/>
                    <a:pt x="377" y="1071"/>
                  </a:cubicBezTo>
                  <a:cubicBezTo>
                    <a:pt x="473" y="1071"/>
                    <a:pt x="563" y="1018"/>
                    <a:pt x="599" y="893"/>
                  </a:cubicBezTo>
                  <a:cubicBezTo>
                    <a:pt x="619" y="804"/>
                    <a:pt x="692" y="576"/>
                    <a:pt x="808" y="576"/>
                  </a:cubicBezTo>
                  <a:cubicBezTo>
                    <a:pt x="841" y="576"/>
                    <a:pt x="877" y="594"/>
                    <a:pt x="916" y="639"/>
                  </a:cubicBezTo>
                  <a:cubicBezTo>
                    <a:pt x="967" y="703"/>
                    <a:pt x="954" y="931"/>
                    <a:pt x="954" y="1007"/>
                  </a:cubicBezTo>
                  <a:cubicBezTo>
                    <a:pt x="979" y="1273"/>
                    <a:pt x="992" y="1539"/>
                    <a:pt x="1005" y="1818"/>
                  </a:cubicBezTo>
                  <a:cubicBezTo>
                    <a:pt x="1013" y="1969"/>
                    <a:pt x="1153" y="2064"/>
                    <a:pt x="1292" y="2064"/>
                  </a:cubicBezTo>
                  <a:cubicBezTo>
                    <a:pt x="1352" y="2064"/>
                    <a:pt x="1412" y="2047"/>
                    <a:pt x="1461" y="2009"/>
                  </a:cubicBezTo>
                  <a:cubicBezTo>
                    <a:pt x="1765" y="1768"/>
                    <a:pt x="2044" y="1501"/>
                    <a:pt x="2311" y="1222"/>
                  </a:cubicBezTo>
                  <a:cubicBezTo>
                    <a:pt x="2499" y="1025"/>
                    <a:pt x="2296" y="778"/>
                    <a:pt x="2075" y="778"/>
                  </a:cubicBezTo>
                  <a:cubicBezTo>
                    <a:pt x="1998" y="778"/>
                    <a:pt x="1920" y="808"/>
                    <a:pt x="1854" y="880"/>
                  </a:cubicBezTo>
                  <a:cubicBezTo>
                    <a:pt x="1765" y="981"/>
                    <a:pt x="1664" y="1070"/>
                    <a:pt x="1563" y="1172"/>
                  </a:cubicBezTo>
                  <a:cubicBezTo>
                    <a:pt x="1550" y="741"/>
                    <a:pt x="1499" y="297"/>
                    <a:pt x="1157" y="94"/>
                  </a:cubicBezTo>
                  <a:cubicBezTo>
                    <a:pt x="1048" y="29"/>
                    <a:pt x="938" y="1"/>
                    <a:pt x="83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0"/>
            <p:cNvSpPr/>
            <p:nvPr/>
          </p:nvSpPr>
          <p:spPr>
            <a:xfrm>
              <a:off x="1467179" y="4066869"/>
              <a:ext cx="127217" cy="95843"/>
            </a:xfrm>
            <a:custGeom>
              <a:avLst/>
              <a:gdLst/>
              <a:ahLst/>
              <a:cxnLst/>
              <a:rect l="l" t="t" r="r" b="b"/>
              <a:pathLst>
                <a:path w="3844" h="2896" extrusionOk="0">
                  <a:moveTo>
                    <a:pt x="2358" y="0"/>
                  </a:moveTo>
                  <a:cubicBezTo>
                    <a:pt x="2143" y="0"/>
                    <a:pt x="1941" y="240"/>
                    <a:pt x="2119" y="446"/>
                  </a:cubicBezTo>
                  <a:cubicBezTo>
                    <a:pt x="2271" y="611"/>
                    <a:pt x="2410" y="788"/>
                    <a:pt x="2563" y="953"/>
                  </a:cubicBezTo>
                  <a:cubicBezTo>
                    <a:pt x="2309" y="1156"/>
                    <a:pt x="2068" y="1359"/>
                    <a:pt x="1814" y="1562"/>
                  </a:cubicBezTo>
                  <a:cubicBezTo>
                    <a:pt x="1421" y="1105"/>
                    <a:pt x="1028" y="649"/>
                    <a:pt x="635" y="180"/>
                  </a:cubicBezTo>
                  <a:cubicBezTo>
                    <a:pt x="572" y="107"/>
                    <a:pt x="494" y="76"/>
                    <a:pt x="417" y="76"/>
                  </a:cubicBezTo>
                  <a:cubicBezTo>
                    <a:pt x="203" y="76"/>
                    <a:pt x="1" y="316"/>
                    <a:pt x="179" y="522"/>
                  </a:cubicBezTo>
                  <a:cubicBezTo>
                    <a:pt x="825" y="1296"/>
                    <a:pt x="1485" y="2056"/>
                    <a:pt x="2169" y="2792"/>
                  </a:cubicBezTo>
                  <a:cubicBezTo>
                    <a:pt x="2233" y="2865"/>
                    <a:pt x="2311" y="2896"/>
                    <a:pt x="2387" y="2896"/>
                  </a:cubicBezTo>
                  <a:cubicBezTo>
                    <a:pt x="2602" y="2896"/>
                    <a:pt x="2804" y="2655"/>
                    <a:pt x="2626" y="2450"/>
                  </a:cubicBezTo>
                  <a:cubicBezTo>
                    <a:pt x="2474" y="2297"/>
                    <a:pt x="2334" y="2145"/>
                    <a:pt x="2195" y="1980"/>
                  </a:cubicBezTo>
                  <a:cubicBezTo>
                    <a:pt x="2436" y="1790"/>
                    <a:pt x="2689" y="1587"/>
                    <a:pt x="2930" y="1397"/>
                  </a:cubicBezTo>
                  <a:cubicBezTo>
                    <a:pt x="3019" y="1499"/>
                    <a:pt x="3121" y="1613"/>
                    <a:pt x="3209" y="1714"/>
                  </a:cubicBezTo>
                  <a:cubicBezTo>
                    <a:pt x="3273" y="1787"/>
                    <a:pt x="3351" y="1818"/>
                    <a:pt x="3427" y="1818"/>
                  </a:cubicBezTo>
                  <a:cubicBezTo>
                    <a:pt x="3642" y="1818"/>
                    <a:pt x="3843" y="1578"/>
                    <a:pt x="3666" y="1372"/>
                  </a:cubicBezTo>
                  <a:cubicBezTo>
                    <a:pt x="3311" y="953"/>
                    <a:pt x="2943" y="522"/>
                    <a:pt x="2575" y="104"/>
                  </a:cubicBezTo>
                  <a:cubicBezTo>
                    <a:pt x="2512" y="31"/>
                    <a:pt x="2434" y="0"/>
                    <a:pt x="235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0"/>
            <p:cNvSpPr/>
            <p:nvPr/>
          </p:nvSpPr>
          <p:spPr>
            <a:xfrm>
              <a:off x="1559943" y="4033212"/>
              <a:ext cx="54177" cy="50768"/>
            </a:xfrm>
            <a:custGeom>
              <a:avLst/>
              <a:gdLst/>
              <a:ahLst/>
              <a:cxnLst/>
              <a:rect l="l" t="t" r="r" b="b"/>
              <a:pathLst>
                <a:path w="1637" h="1534" extrusionOk="0">
                  <a:moveTo>
                    <a:pt x="698" y="575"/>
                  </a:moveTo>
                  <a:cubicBezTo>
                    <a:pt x="787" y="575"/>
                    <a:pt x="888" y="588"/>
                    <a:pt x="952" y="677"/>
                  </a:cubicBezTo>
                  <a:cubicBezTo>
                    <a:pt x="990" y="753"/>
                    <a:pt x="990" y="867"/>
                    <a:pt x="926" y="931"/>
                  </a:cubicBezTo>
                  <a:cubicBezTo>
                    <a:pt x="893" y="962"/>
                    <a:pt x="860" y="975"/>
                    <a:pt x="828" y="975"/>
                  </a:cubicBezTo>
                  <a:cubicBezTo>
                    <a:pt x="680" y="975"/>
                    <a:pt x="572" y="680"/>
                    <a:pt x="698" y="575"/>
                  </a:cubicBezTo>
                  <a:close/>
                  <a:moveTo>
                    <a:pt x="722" y="1"/>
                  </a:moveTo>
                  <a:cubicBezTo>
                    <a:pt x="667" y="1"/>
                    <a:pt x="612" y="6"/>
                    <a:pt x="558" y="18"/>
                  </a:cubicBezTo>
                  <a:cubicBezTo>
                    <a:pt x="508" y="30"/>
                    <a:pt x="470" y="56"/>
                    <a:pt x="432" y="81"/>
                  </a:cubicBezTo>
                  <a:cubicBezTo>
                    <a:pt x="406" y="81"/>
                    <a:pt x="381" y="106"/>
                    <a:pt x="356" y="119"/>
                  </a:cubicBezTo>
                  <a:cubicBezTo>
                    <a:pt x="26" y="373"/>
                    <a:pt x="1" y="842"/>
                    <a:pt x="203" y="1184"/>
                  </a:cubicBezTo>
                  <a:cubicBezTo>
                    <a:pt x="333" y="1409"/>
                    <a:pt x="575" y="1534"/>
                    <a:pt x="825" y="1534"/>
                  </a:cubicBezTo>
                  <a:cubicBezTo>
                    <a:pt x="941" y="1534"/>
                    <a:pt x="1058" y="1507"/>
                    <a:pt x="1167" y="1450"/>
                  </a:cubicBezTo>
                  <a:cubicBezTo>
                    <a:pt x="1497" y="1273"/>
                    <a:pt x="1636" y="854"/>
                    <a:pt x="1497" y="499"/>
                  </a:cubicBezTo>
                  <a:cubicBezTo>
                    <a:pt x="1367" y="186"/>
                    <a:pt x="1043" y="1"/>
                    <a:pt x="7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0"/>
            <p:cNvSpPr/>
            <p:nvPr/>
          </p:nvSpPr>
          <p:spPr>
            <a:xfrm>
              <a:off x="1570798" y="3976057"/>
              <a:ext cx="118546" cy="147802"/>
            </a:xfrm>
            <a:custGeom>
              <a:avLst/>
              <a:gdLst/>
              <a:ahLst/>
              <a:cxnLst/>
              <a:rect l="l" t="t" r="r" b="b"/>
              <a:pathLst>
                <a:path w="3582" h="4466" extrusionOk="0">
                  <a:moveTo>
                    <a:pt x="428" y="1"/>
                  </a:moveTo>
                  <a:cubicBezTo>
                    <a:pt x="141" y="1"/>
                    <a:pt x="0" y="439"/>
                    <a:pt x="307" y="553"/>
                  </a:cubicBezTo>
                  <a:cubicBezTo>
                    <a:pt x="1904" y="1123"/>
                    <a:pt x="2640" y="2670"/>
                    <a:pt x="2969" y="4230"/>
                  </a:cubicBezTo>
                  <a:cubicBezTo>
                    <a:pt x="3004" y="4390"/>
                    <a:pt x="3139" y="4465"/>
                    <a:pt x="3270" y="4465"/>
                  </a:cubicBezTo>
                  <a:cubicBezTo>
                    <a:pt x="3429" y="4465"/>
                    <a:pt x="3582" y="4355"/>
                    <a:pt x="3540" y="4154"/>
                  </a:cubicBezTo>
                  <a:cubicBezTo>
                    <a:pt x="3172" y="2404"/>
                    <a:pt x="2323" y="667"/>
                    <a:pt x="535" y="20"/>
                  </a:cubicBezTo>
                  <a:cubicBezTo>
                    <a:pt x="497" y="7"/>
                    <a:pt x="462" y="1"/>
                    <a:pt x="42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0"/>
            <p:cNvSpPr/>
            <p:nvPr/>
          </p:nvSpPr>
          <p:spPr>
            <a:xfrm>
              <a:off x="1801202" y="3774842"/>
              <a:ext cx="138503" cy="133439"/>
            </a:xfrm>
            <a:custGeom>
              <a:avLst/>
              <a:gdLst/>
              <a:ahLst/>
              <a:cxnLst/>
              <a:rect l="l" t="t" r="r" b="b"/>
              <a:pathLst>
                <a:path w="4185" h="4032" extrusionOk="0">
                  <a:moveTo>
                    <a:pt x="1734" y="1"/>
                  </a:moveTo>
                  <a:cubicBezTo>
                    <a:pt x="1661" y="1"/>
                    <a:pt x="1585" y="31"/>
                    <a:pt x="1523" y="102"/>
                  </a:cubicBezTo>
                  <a:cubicBezTo>
                    <a:pt x="1067" y="648"/>
                    <a:pt x="813" y="1446"/>
                    <a:pt x="940" y="2157"/>
                  </a:cubicBezTo>
                  <a:cubicBezTo>
                    <a:pt x="686" y="2385"/>
                    <a:pt x="433" y="2626"/>
                    <a:pt x="192" y="2879"/>
                  </a:cubicBezTo>
                  <a:cubicBezTo>
                    <a:pt x="1" y="3080"/>
                    <a:pt x="212" y="3323"/>
                    <a:pt x="437" y="3323"/>
                  </a:cubicBezTo>
                  <a:cubicBezTo>
                    <a:pt x="511" y="3323"/>
                    <a:pt x="586" y="3297"/>
                    <a:pt x="648" y="3234"/>
                  </a:cubicBezTo>
                  <a:cubicBezTo>
                    <a:pt x="813" y="3057"/>
                    <a:pt x="978" y="2905"/>
                    <a:pt x="1143" y="2740"/>
                  </a:cubicBezTo>
                  <a:cubicBezTo>
                    <a:pt x="1181" y="2803"/>
                    <a:pt x="1206" y="2867"/>
                    <a:pt x="1257" y="2930"/>
                  </a:cubicBezTo>
                  <a:lnTo>
                    <a:pt x="1282" y="2968"/>
                  </a:lnTo>
                  <a:cubicBezTo>
                    <a:pt x="1067" y="3158"/>
                    <a:pt x="851" y="3336"/>
                    <a:pt x="623" y="3513"/>
                  </a:cubicBezTo>
                  <a:cubicBezTo>
                    <a:pt x="387" y="3698"/>
                    <a:pt x="566" y="4032"/>
                    <a:pt x="797" y="4032"/>
                  </a:cubicBezTo>
                  <a:cubicBezTo>
                    <a:pt x="852" y="4032"/>
                    <a:pt x="910" y="4013"/>
                    <a:pt x="965" y="3970"/>
                  </a:cubicBezTo>
                  <a:cubicBezTo>
                    <a:pt x="1219" y="3767"/>
                    <a:pt x="1473" y="3564"/>
                    <a:pt x="1726" y="3348"/>
                  </a:cubicBezTo>
                  <a:cubicBezTo>
                    <a:pt x="1945" y="3464"/>
                    <a:pt x="2192" y="3516"/>
                    <a:pt x="2445" y="3516"/>
                  </a:cubicBezTo>
                  <a:cubicBezTo>
                    <a:pt x="2997" y="3516"/>
                    <a:pt x="3579" y="3270"/>
                    <a:pt x="3971" y="2905"/>
                  </a:cubicBezTo>
                  <a:cubicBezTo>
                    <a:pt x="4184" y="2712"/>
                    <a:pt x="4006" y="2380"/>
                    <a:pt x="3784" y="2380"/>
                  </a:cubicBezTo>
                  <a:cubicBezTo>
                    <a:pt x="3729" y="2380"/>
                    <a:pt x="3671" y="2400"/>
                    <a:pt x="3616" y="2448"/>
                  </a:cubicBezTo>
                  <a:cubicBezTo>
                    <a:pt x="3315" y="2738"/>
                    <a:pt x="2868" y="2937"/>
                    <a:pt x="2461" y="2937"/>
                  </a:cubicBezTo>
                  <a:cubicBezTo>
                    <a:pt x="2388" y="2937"/>
                    <a:pt x="2316" y="2931"/>
                    <a:pt x="2246" y="2917"/>
                  </a:cubicBezTo>
                  <a:cubicBezTo>
                    <a:pt x="2411" y="2765"/>
                    <a:pt x="2588" y="2613"/>
                    <a:pt x="2753" y="2461"/>
                  </a:cubicBezTo>
                  <a:cubicBezTo>
                    <a:pt x="2977" y="2268"/>
                    <a:pt x="2801" y="1936"/>
                    <a:pt x="2579" y="1936"/>
                  </a:cubicBezTo>
                  <a:cubicBezTo>
                    <a:pt x="2524" y="1936"/>
                    <a:pt x="2466" y="1957"/>
                    <a:pt x="2411" y="2004"/>
                  </a:cubicBezTo>
                  <a:cubicBezTo>
                    <a:pt x="2195" y="2207"/>
                    <a:pt x="1967" y="2397"/>
                    <a:pt x="1739" y="2600"/>
                  </a:cubicBezTo>
                  <a:cubicBezTo>
                    <a:pt x="1675" y="2524"/>
                    <a:pt x="1637" y="2448"/>
                    <a:pt x="1599" y="2347"/>
                  </a:cubicBezTo>
                  <a:cubicBezTo>
                    <a:pt x="1840" y="2144"/>
                    <a:pt x="2107" y="1941"/>
                    <a:pt x="2373" y="1751"/>
                  </a:cubicBezTo>
                  <a:cubicBezTo>
                    <a:pt x="2611" y="1575"/>
                    <a:pt x="2426" y="1238"/>
                    <a:pt x="2192" y="1238"/>
                  </a:cubicBezTo>
                  <a:cubicBezTo>
                    <a:pt x="2139" y="1238"/>
                    <a:pt x="2084" y="1255"/>
                    <a:pt x="2031" y="1294"/>
                  </a:cubicBezTo>
                  <a:cubicBezTo>
                    <a:pt x="1840" y="1434"/>
                    <a:pt x="1663" y="1561"/>
                    <a:pt x="1485" y="1700"/>
                  </a:cubicBezTo>
                  <a:cubicBezTo>
                    <a:pt x="1485" y="1256"/>
                    <a:pt x="1675" y="812"/>
                    <a:pt x="1980" y="457"/>
                  </a:cubicBezTo>
                  <a:cubicBezTo>
                    <a:pt x="2149" y="250"/>
                    <a:pt x="1948" y="1"/>
                    <a:pt x="173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0"/>
            <p:cNvSpPr/>
            <p:nvPr/>
          </p:nvSpPr>
          <p:spPr>
            <a:xfrm>
              <a:off x="1902504" y="3767296"/>
              <a:ext cx="78203" cy="68639"/>
            </a:xfrm>
            <a:custGeom>
              <a:avLst/>
              <a:gdLst/>
              <a:ahLst/>
              <a:cxnLst/>
              <a:rect l="l" t="t" r="r" b="b"/>
              <a:pathLst>
                <a:path w="2363" h="2074" extrusionOk="0">
                  <a:moveTo>
                    <a:pt x="683" y="1"/>
                  </a:moveTo>
                  <a:cubicBezTo>
                    <a:pt x="334" y="1"/>
                    <a:pt x="1" y="291"/>
                    <a:pt x="85" y="685"/>
                  </a:cubicBezTo>
                  <a:cubicBezTo>
                    <a:pt x="120" y="854"/>
                    <a:pt x="256" y="932"/>
                    <a:pt x="386" y="932"/>
                  </a:cubicBezTo>
                  <a:cubicBezTo>
                    <a:pt x="542" y="932"/>
                    <a:pt x="690" y="822"/>
                    <a:pt x="656" y="622"/>
                  </a:cubicBezTo>
                  <a:cubicBezTo>
                    <a:pt x="646" y="584"/>
                    <a:pt x="648" y="569"/>
                    <a:pt x="658" y="569"/>
                  </a:cubicBezTo>
                  <a:cubicBezTo>
                    <a:pt x="685" y="569"/>
                    <a:pt x="761" y="670"/>
                    <a:pt x="770" y="698"/>
                  </a:cubicBezTo>
                  <a:cubicBezTo>
                    <a:pt x="795" y="787"/>
                    <a:pt x="770" y="901"/>
                    <a:pt x="770" y="990"/>
                  </a:cubicBezTo>
                  <a:cubicBezTo>
                    <a:pt x="757" y="1243"/>
                    <a:pt x="745" y="1484"/>
                    <a:pt x="732" y="1738"/>
                  </a:cubicBezTo>
                  <a:cubicBezTo>
                    <a:pt x="723" y="1898"/>
                    <a:pt x="868" y="2073"/>
                    <a:pt x="1027" y="2073"/>
                  </a:cubicBezTo>
                  <a:cubicBezTo>
                    <a:pt x="1081" y="2073"/>
                    <a:pt x="1137" y="2053"/>
                    <a:pt x="1189" y="2004"/>
                  </a:cubicBezTo>
                  <a:cubicBezTo>
                    <a:pt x="1480" y="1725"/>
                    <a:pt x="1785" y="1484"/>
                    <a:pt x="2114" y="1256"/>
                  </a:cubicBezTo>
                  <a:cubicBezTo>
                    <a:pt x="2363" y="1080"/>
                    <a:pt x="2180" y="743"/>
                    <a:pt x="1939" y="743"/>
                  </a:cubicBezTo>
                  <a:cubicBezTo>
                    <a:pt x="1885" y="743"/>
                    <a:pt x="1828" y="760"/>
                    <a:pt x="1772" y="800"/>
                  </a:cubicBezTo>
                  <a:cubicBezTo>
                    <a:pt x="1632" y="888"/>
                    <a:pt x="1493" y="1002"/>
                    <a:pt x="1366" y="1104"/>
                  </a:cubicBezTo>
                  <a:cubicBezTo>
                    <a:pt x="1379" y="723"/>
                    <a:pt x="1341" y="330"/>
                    <a:pt x="1036" y="115"/>
                  </a:cubicBezTo>
                  <a:cubicBezTo>
                    <a:pt x="928" y="36"/>
                    <a:pt x="804" y="1"/>
                    <a:pt x="68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0"/>
            <p:cNvSpPr/>
            <p:nvPr/>
          </p:nvSpPr>
          <p:spPr>
            <a:xfrm>
              <a:off x="1924512" y="3693826"/>
              <a:ext cx="80950" cy="64899"/>
            </a:xfrm>
            <a:custGeom>
              <a:avLst/>
              <a:gdLst/>
              <a:ahLst/>
              <a:cxnLst/>
              <a:rect l="l" t="t" r="r" b="b"/>
              <a:pathLst>
                <a:path w="2446" h="1961" extrusionOk="0">
                  <a:moveTo>
                    <a:pt x="787" y="0"/>
                  </a:moveTo>
                  <a:cubicBezTo>
                    <a:pt x="556" y="0"/>
                    <a:pt x="322" y="102"/>
                    <a:pt x="169" y="293"/>
                  </a:cubicBezTo>
                  <a:cubicBezTo>
                    <a:pt x="1" y="498"/>
                    <a:pt x="196" y="745"/>
                    <a:pt x="402" y="745"/>
                  </a:cubicBezTo>
                  <a:cubicBezTo>
                    <a:pt x="476" y="745"/>
                    <a:pt x="552" y="713"/>
                    <a:pt x="612" y="636"/>
                  </a:cubicBezTo>
                  <a:cubicBezTo>
                    <a:pt x="653" y="589"/>
                    <a:pt x="716" y="564"/>
                    <a:pt x="776" y="564"/>
                  </a:cubicBezTo>
                  <a:cubicBezTo>
                    <a:pt x="847" y="564"/>
                    <a:pt x="915" y="598"/>
                    <a:pt x="942" y="674"/>
                  </a:cubicBezTo>
                  <a:cubicBezTo>
                    <a:pt x="980" y="775"/>
                    <a:pt x="929" y="927"/>
                    <a:pt x="904" y="1029"/>
                  </a:cubicBezTo>
                  <a:cubicBezTo>
                    <a:pt x="841" y="1282"/>
                    <a:pt x="790" y="1523"/>
                    <a:pt x="904" y="1777"/>
                  </a:cubicBezTo>
                  <a:cubicBezTo>
                    <a:pt x="954" y="1894"/>
                    <a:pt x="1059" y="1961"/>
                    <a:pt x="1168" y="1961"/>
                  </a:cubicBezTo>
                  <a:cubicBezTo>
                    <a:pt x="1225" y="1961"/>
                    <a:pt x="1283" y="1943"/>
                    <a:pt x="1335" y="1904"/>
                  </a:cubicBezTo>
                  <a:cubicBezTo>
                    <a:pt x="1627" y="1688"/>
                    <a:pt x="1918" y="1473"/>
                    <a:pt x="2210" y="1257"/>
                  </a:cubicBezTo>
                  <a:cubicBezTo>
                    <a:pt x="2446" y="1072"/>
                    <a:pt x="2267" y="738"/>
                    <a:pt x="2036" y="738"/>
                  </a:cubicBezTo>
                  <a:cubicBezTo>
                    <a:pt x="1981" y="738"/>
                    <a:pt x="1923" y="757"/>
                    <a:pt x="1868" y="800"/>
                  </a:cubicBezTo>
                  <a:cubicBezTo>
                    <a:pt x="1741" y="902"/>
                    <a:pt x="1601" y="991"/>
                    <a:pt x="1475" y="1092"/>
                  </a:cubicBezTo>
                  <a:cubicBezTo>
                    <a:pt x="1487" y="1041"/>
                    <a:pt x="1500" y="991"/>
                    <a:pt x="1513" y="940"/>
                  </a:cubicBezTo>
                  <a:cubicBezTo>
                    <a:pt x="1538" y="712"/>
                    <a:pt x="1525" y="483"/>
                    <a:pt x="1386" y="306"/>
                  </a:cubicBezTo>
                  <a:cubicBezTo>
                    <a:pt x="1241" y="98"/>
                    <a:pt x="1015" y="0"/>
                    <a:pt x="78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0"/>
            <p:cNvSpPr/>
            <p:nvPr/>
          </p:nvSpPr>
          <p:spPr>
            <a:xfrm>
              <a:off x="2006024" y="3642199"/>
              <a:ext cx="64237" cy="56824"/>
            </a:xfrm>
            <a:custGeom>
              <a:avLst/>
              <a:gdLst/>
              <a:ahLst/>
              <a:cxnLst/>
              <a:rect l="l" t="t" r="r" b="b"/>
              <a:pathLst>
                <a:path w="1941" h="1717" extrusionOk="0">
                  <a:moveTo>
                    <a:pt x="914" y="576"/>
                  </a:moveTo>
                  <a:cubicBezTo>
                    <a:pt x="1169" y="576"/>
                    <a:pt x="1394" y="881"/>
                    <a:pt x="1129" y="1080"/>
                  </a:cubicBezTo>
                  <a:cubicBezTo>
                    <a:pt x="1069" y="1120"/>
                    <a:pt x="990" y="1150"/>
                    <a:pt x="917" y="1150"/>
                  </a:cubicBezTo>
                  <a:cubicBezTo>
                    <a:pt x="852" y="1150"/>
                    <a:pt x="790" y="1127"/>
                    <a:pt x="749" y="1067"/>
                  </a:cubicBezTo>
                  <a:cubicBezTo>
                    <a:pt x="635" y="928"/>
                    <a:pt x="660" y="712"/>
                    <a:pt x="799" y="598"/>
                  </a:cubicBezTo>
                  <a:cubicBezTo>
                    <a:pt x="837" y="583"/>
                    <a:pt x="876" y="576"/>
                    <a:pt x="914" y="576"/>
                  </a:cubicBezTo>
                  <a:close/>
                  <a:moveTo>
                    <a:pt x="922" y="1"/>
                  </a:moveTo>
                  <a:cubicBezTo>
                    <a:pt x="803" y="1"/>
                    <a:pt x="684" y="25"/>
                    <a:pt x="571" y="78"/>
                  </a:cubicBezTo>
                  <a:cubicBezTo>
                    <a:pt x="559" y="91"/>
                    <a:pt x="533" y="91"/>
                    <a:pt x="521" y="103"/>
                  </a:cubicBezTo>
                  <a:cubicBezTo>
                    <a:pt x="495" y="116"/>
                    <a:pt x="470" y="129"/>
                    <a:pt x="457" y="141"/>
                  </a:cubicBezTo>
                  <a:cubicBezTo>
                    <a:pt x="77" y="433"/>
                    <a:pt x="1" y="1004"/>
                    <a:pt x="267" y="1384"/>
                  </a:cubicBezTo>
                  <a:cubicBezTo>
                    <a:pt x="429" y="1613"/>
                    <a:pt x="672" y="1717"/>
                    <a:pt x="920" y="1717"/>
                  </a:cubicBezTo>
                  <a:cubicBezTo>
                    <a:pt x="1099" y="1717"/>
                    <a:pt x="1279" y="1663"/>
                    <a:pt x="1434" y="1562"/>
                  </a:cubicBezTo>
                  <a:cubicBezTo>
                    <a:pt x="1814" y="1308"/>
                    <a:pt x="1941" y="813"/>
                    <a:pt x="1700" y="433"/>
                  </a:cubicBezTo>
                  <a:cubicBezTo>
                    <a:pt x="1535" y="167"/>
                    <a:pt x="1231" y="1"/>
                    <a:pt x="9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0"/>
            <p:cNvSpPr/>
            <p:nvPr/>
          </p:nvSpPr>
          <p:spPr>
            <a:xfrm>
              <a:off x="2073736" y="3740887"/>
              <a:ext cx="204262" cy="252151"/>
            </a:xfrm>
            <a:custGeom>
              <a:avLst/>
              <a:gdLst/>
              <a:ahLst/>
              <a:cxnLst/>
              <a:rect l="l" t="t" r="r" b="b"/>
              <a:pathLst>
                <a:path w="6172" h="7619" extrusionOk="0">
                  <a:moveTo>
                    <a:pt x="1584" y="0"/>
                  </a:moveTo>
                  <a:cubicBezTo>
                    <a:pt x="1090" y="0"/>
                    <a:pt x="545" y="710"/>
                    <a:pt x="224" y="1002"/>
                  </a:cubicBezTo>
                  <a:cubicBezTo>
                    <a:pt x="1" y="1195"/>
                    <a:pt x="176" y="1526"/>
                    <a:pt x="398" y="1526"/>
                  </a:cubicBezTo>
                  <a:cubicBezTo>
                    <a:pt x="454" y="1526"/>
                    <a:pt x="511" y="1506"/>
                    <a:pt x="567" y="1458"/>
                  </a:cubicBezTo>
                  <a:cubicBezTo>
                    <a:pt x="770" y="1268"/>
                    <a:pt x="973" y="1090"/>
                    <a:pt x="1175" y="900"/>
                  </a:cubicBezTo>
                  <a:cubicBezTo>
                    <a:pt x="1277" y="811"/>
                    <a:pt x="1378" y="723"/>
                    <a:pt x="1480" y="634"/>
                  </a:cubicBezTo>
                  <a:cubicBezTo>
                    <a:pt x="1500" y="630"/>
                    <a:pt x="1518" y="628"/>
                    <a:pt x="1536" y="628"/>
                  </a:cubicBezTo>
                  <a:cubicBezTo>
                    <a:pt x="1640" y="628"/>
                    <a:pt x="1697" y="694"/>
                    <a:pt x="1708" y="824"/>
                  </a:cubicBezTo>
                  <a:cubicBezTo>
                    <a:pt x="2025" y="1217"/>
                    <a:pt x="2241" y="1750"/>
                    <a:pt x="2481" y="2193"/>
                  </a:cubicBezTo>
                  <a:cubicBezTo>
                    <a:pt x="2646" y="2460"/>
                    <a:pt x="2824" y="3030"/>
                    <a:pt x="3141" y="3157"/>
                  </a:cubicBezTo>
                  <a:cubicBezTo>
                    <a:pt x="3192" y="3177"/>
                    <a:pt x="3247" y="3185"/>
                    <a:pt x="3303" y="3185"/>
                  </a:cubicBezTo>
                  <a:cubicBezTo>
                    <a:pt x="3430" y="3185"/>
                    <a:pt x="3568" y="3142"/>
                    <a:pt x="3699" y="3081"/>
                  </a:cubicBezTo>
                  <a:lnTo>
                    <a:pt x="3699" y="3081"/>
                  </a:lnTo>
                  <a:cubicBezTo>
                    <a:pt x="3661" y="3271"/>
                    <a:pt x="3597" y="3474"/>
                    <a:pt x="3635" y="3614"/>
                  </a:cubicBezTo>
                  <a:cubicBezTo>
                    <a:pt x="3762" y="4045"/>
                    <a:pt x="4117" y="4438"/>
                    <a:pt x="4371" y="4793"/>
                  </a:cubicBezTo>
                  <a:cubicBezTo>
                    <a:pt x="4523" y="4996"/>
                    <a:pt x="4675" y="5199"/>
                    <a:pt x="4827" y="5389"/>
                  </a:cubicBezTo>
                  <a:cubicBezTo>
                    <a:pt x="4967" y="5554"/>
                    <a:pt x="5246" y="5782"/>
                    <a:pt x="5322" y="5972"/>
                  </a:cubicBezTo>
                  <a:cubicBezTo>
                    <a:pt x="5449" y="6327"/>
                    <a:pt x="4726" y="6822"/>
                    <a:pt x="4460" y="7088"/>
                  </a:cubicBezTo>
                  <a:cubicBezTo>
                    <a:pt x="4248" y="7289"/>
                    <a:pt x="4421" y="7619"/>
                    <a:pt x="4634" y="7619"/>
                  </a:cubicBezTo>
                  <a:cubicBezTo>
                    <a:pt x="4689" y="7619"/>
                    <a:pt x="4747" y="7597"/>
                    <a:pt x="4802" y="7545"/>
                  </a:cubicBezTo>
                  <a:cubicBezTo>
                    <a:pt x="5144" y="7202"/>
                    <a:pt x="5652" y="6847"/>
                    <a:pt x="5918" y="6429"/>
                  </a:cubicBezTo>
                  <a:cubicBezTo>
                    <a:pt x="6171" y="6048"/>
                    <a:pt x="5880" y="5757"/>
                    <a:pt x="5626" y="5465"/>
                  </a:cubicBezTo>
                  <a:cubicBezTo>
                    <a:pt x="5208" y="4970"/>
                    <a:pt x="4815" y="4451"/>
                    <a:pt x="4460" y="3918"/>
                  </a:cubicBezTo>
                  <a:cubicBezTo>
                    <a:pt x="4244" y="3601"/>
                    <a:pt x="4244" y="3373"/>
                    <a:pt x="4282" y="3018"/>
                  </a:cubicBezTo>
                  <a:cubicBezTo>
                    <a:pt x="4307" y="2827"/>
                    <a:pt x="4333" y="2713"/>
                    <a:pt x="4244" y="2536"/>
                  </a:cubicBezTo>
                  <a:cubicBezTo>
                    <a:pt x="4196" y="2430"/>
                    <a:pt x="4097" y="2361"/>
                    <a:pt x="3986" y="2361"/>
                  </a:cubicBezTo>
                  <a:cubicBezTo>
                    <a:pt x="3950" y="2361"/>
                    <a:pt x="3913" y="2368"/>
                    <a:pt x="3876" y="2384"/>
                  </a:cubicBezTo>
                  <a:cubicBezTo>
                    <a:pt x="3750" y="2434"/>
                    <a:pt x="3610" y="2472"/>
                    <a:pt x="3496" y="2536"/>
                  </a:cubicBezTo>
                  <a:cubicBezTo>
                    <a:pt x="3407" y="2574"/>
                    <a:pt x="3344" y="2574"/>
                    <a:pt x="3331" y="2574"/>
                  </a:cubicBezTo>
                  <a:cubicBezTo>
                    <a:pt x="3179" y="2422"/>
                    <a:pt x="3027" y="2003"/>
                    <a:pt x="2938" y="1838"/>
                  </a:cubicBezTo>
                  <a:cubicBezTo>
                    <a:pt x="2646" y="1331"/>
                    <a:pt x="2393" y="697"/>
                    <a:pt x="2012" y="228"/>
                  </a:cubicBezTo>
                  <a:cubicBezTo>
                    <a:pt x="1879" y="66"/>
                    <a:pt x="1734" y="0"/>
                    <a:pt x="158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0"/>
            <p:cNvSpPr/>
            <p:nvPr/>
          </p:nvSpPr>
          <p:spPr>
            <a:xfrm>
              <a:off x="1711847" y="3945643"/>
              <a:ext cx="61325" cy="60928"/>
            </a:xfrm>
            <a:custGeom>
              <a:avLst/>
              <a:gdLst/>
              <a:ahLst/>
              <a:cxnLst/>
              <a:rect l="l" t="t" r="r" b="b"/>
              <a:pathLst>
                <a:path w="1853" h="1841" extrusionOk="0">
                  <a:moveTo>
                    <a:pt x="948" y="570"/>
                  </a:moveTo>
                  <a:cubicBezTo>
                    <a:pt x="1122" y="570"/>
                    <a:pt x="1288" y="680"/>
                    <a:pt x="1281" y="914"/>
                  </a:cubicBezTo>
                  <a:cubicBezTo>
                    <a:pt x="1281" y="1153"/>
                    <a:pt x="1125" y="1261"/>
                    <a:pt x="958" y="1261"/>
                  </a:cubicBezTo>
                  <a:cubicBezTo>
                    <a:pt x="780" y="1261"/>
                    <a:pt x="591" y="1137"/>
                    <a:pt x="571" y="914"/>
                  </a:cubicBezTo>
                  <a:lnTo>
                    <a:pt x="559" y="901"/>
                  </a:lnTo>
                  <a:lnTo>
                    <a:pt x="571" y="863"/>
                  </a:lnTo>
                  <a:cubicBezTo>
                    <a:pt x="609" y="671"/>
                    <a:pt x="782" y="570"/>
                    <a:pt x="948" y="570"/>
                  </a:cubicBezTo>
                  <a:close/>
                  <a:moveTo>
                    <a:pt x="976" y="0"/>
                  </a:moveTo>
                  <a:cubicBezTo>
                    <a:pt x="505" y="0"/>
                    <a:pt x="88" y="326"/>
                    <a:pt x="1" y="787"/>
                  </a:cubicBezTo>
                  <a:cubicBezTo>
                    <a:pt x="1" y="825"/>
                    <a:pt x="1" y="863"/>
                    <a:pt x="1" y="888"/>
                  </a:cubicBezTo>
                  <a:cubicBezTo>
                    <a:pt x="1" y="914"/>
                    <a:pt x="1" y="952"/>
                    <a:pt x="1" y="977"/>
                  </a:cubicBezTo>
                  <a:cubicBezTo>
                    <a:pt x="51" y="1459"/>
                    <a:pt x="470" y="1827"/>
                    <a:pt x="939" y="1839"/>
                  </a:cubicBezTo>
                  <a:cubicBezTo>
                    <a:pt x="954" y="1840"/>
                    <a:pt x="968" y="1840"/>
                    <a:pt x="982" y="1840"/>
                  </a:cubicBezTo>
                  <a:cubicBezTo>
                    <a:pt x="1492" y="1840"/>
                    <a:pt x="1852" y="1407"/>
                    <a:pt x="1852" y="914"/>
                  </a:cubicBezTo>
                  <a:cubicBezTo>
                    <a:pt x="1852" y="419"/>
                    <a:pt x="1497" y="1"/>
                    <a:pt x="1003" y="1"/>
                  </a:cubicBezTo>
                  <a:cubicBezTo>
                    <a:pt x="994" y="0"/>
                    <a:pt x="985" y="0"/>
                    <a:pt x="97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0"/>
            <p:cNvSpPr/>
            <p:nvPr/>
          </p:nvSpPr>
          <p:spPr>
            <a:xfrm>
              <a:off x="1286913" y="4358565"/>
              <a:ext cx="119969" cy="124272"/>
            </a:xfrm>
            <a:custGeom>
              <a:avLst/>
              <a:gdLst/>
              <a:ahLst/>
              <a:cxnLst/>
              <a:rect l="l" t="t" r="r" b="b"/>
              <a:pathLst>
                <a:path w="3625" h="3755" extrusionOk="0">
                  <a:moveTo>
                    <a:pt x="1565" y="1"/>
                  </a:moveTo>
                  <a:cubicBezTo>
                    <a:pt x="1537" y="1"/>
                    <a:pt x="1509" y="5"/>
                    <a:pt x="1479" y="14"/>
                  </a:cubicBezTo>
                  <a:cubicBezTo>
                    <a:pt x="617" y="267"/>
                    <a:pt x="439" y="1218"/>
                    <a:pt x="693" y="2004"/>
                  </a:cubicBezTo>
                  <a:cubicBezTo>
                    <a:pt x="541" y="2131"/>
                    <a:pt x="389" y="2271"/>
                    <a:pt x="237" y="2385"/>
                  </a:cubicBezTo>
                  <a:cubicBezTo>
                    <a:pt x="1" y="2570"/>
                    <a:pt x="180" y="2904"/>
                    <a:pt x="411" y="2904"/>
                  </a:cubicBezTo>
                  <a:cubicBezTo>
                    <a:pt x="466" y="2904"/>
                    <a:pt x="523" y="2885"/>
                    <a:pt x="579" y="2841"/>
                  </a:cubicBezTo>
                  <a:cubicBezTo>
                    <a:pt x="706" y="2740"/>
                    <a:pt x="833" y="2639"/>
                    <a:pt x="959" y="2537"/>
                  </a:cubicBezTo>
                  <a:cubicBezTo>
                    <a:pt x="1010" y="2600"/>
                    <a:pt x="1073" y="2677"/>
                    <a:pt x="1137" y="2740"/>
                  </a:cubicBezTo>
                  <a:cubicBezTo>
                    <a:pt x="934" y="2930"/>
                    <a:pt x="744" y="3120"/>
                    <a:pt x="554" y="3323"/>
                  </a:cubicBezTo>
                  <a:cubicBezTo>
                    <a:pt x="363" y="3514"/>
                    <a:pt x="566" y="3755"/>
                    <a:pt x="792" y="3755"/>
                  </a:cubicBezTo>
                  <a:cubicBezTo>
                    <a:pt x="867" y="3755"/>
                    <a:pt x="944" y="3729"/>
                    <a:pt x="1010" y="3666"/>
                  </a:cubicBezTo>
                  <a:cubicBezTo>
                    <a:pt x="1213" y="3463"/>
                    <a:pt x="1416" y="3260"/>
                    <a:pt x="1619" y="3057"/>
                  </a:cubicBezTo>
                  <a:cubicBezTo>
                    <a:pt x="1784" y="3121"/>
                    <a:pt x="1953" y="3151"/>
                    <a:pt x="2120" y="3151"/>
                  </a:cubicBezTo>
                  <a:cubicBezTo>
                    <a:pt x="2912" y="3151"/>
                    <a:pt x="3624" y="2473"/>
                    <a:pt x="3331" y="1561"/>
                  </a:cubicBezTo>
                  <a:cubicBezTo>
                    <a:pt x="3289" y="1433"/>
                    <a:pt x="3196" y="1379"/>
                    <a:pt x="3097" y="1379"/>
                  </a:cubicBezTo>
                  <a:cubicBezTo>
                    <a:pt x="2923" y="1379"/>
                    <a:pt x="2733" y="1549"/>
                    <a:pt x="2798" y="1776"/>
                  </a:cubicBezTo>
                  <a:cubicBezTo>
                    <a:pt x="2968" y="2298"/>
                    <a:pt x="2592" y="2564"/>
                    <a:pt x="2171" y="2564"/>
                  </a:cubicBezTo>
                  <a:cubicBezTo>
                    <a:pt x="2152" y="2564"/>
                    <a:pt x="2133" y="2564"/>
                    <a:pt x="2113" y="2562"/>
                  </a:cubicBezTo>
                  <a:cubicBezTo>
                    <a:pt x="2189" y="2486"/>
                    <a:pt x="2265" y="2398"/>
                    <a:pt x="2341" y="2322"/>
                  </a:cubicBezTo>
                  <a:cubicBezTo>
                    <a:pt x="2541" y="2132"/>
                    <a:pt x="2335" y="1885"/>
                    <a:pt x="2112" y="1885"/>
                  </a:cubicBezTo>
                  <a:cubicBezTo>
                    <a:pt x="2038" y="1885"/>
                    <a:pt x="1961" y="1912"/>
                    <a:pt x="1898" y="1979"/>
                  </a:cubicBezTo>
                  <a:cubicBezTo>
                    <a:pt x="1771" y="2093"/>
                    <a:pt x="1657" y="2220"/>
                    <a:pt x="1530" y="2334"/>
                  </a:cubicBezTo>
                  <a:cubicBezTo>
                    <a:pt x="1492" y="2296"/>
                    <a:pt x="1454" y="2258"/>
                    <a:pt x="1429" y="2220"/>
                  </a:cubicBezTo>
                  <a:cubicBezTo>
                    <a:pt x="1403" y="2195"/>
                    <a:pt x="1390" y="2169"/>
                    <a:pt x="1378" y="2157"/>
                  </a:cubicBezTo>
                  <a:cubicBezTo>
                    <a:pt x="1581" y="1954"/>
                    <a:pt x="1784" y="1764"/>
                    <a:pt x="1986" y="1548"/>
                  </a:cubicBezTo>
                  <a:cubicBezTo>
                    <a:pt x="2175" y="1350"/>
                    <a:pt x="1970" y="1109"/>
                    <a:pt x="1749" y="1109"/>
                  </a:cubicBezTo>
                  <a:cubicBezTo>
                    <a:pt x="1673" y="1109"/>
                    <a:pt x="1595" y="1138"/>
                    <a:pt x="1530" y="1206"/>
                  </a:cubicBezTo>
                  <a:cubicBezTo>
                    <a:pt x="1416" y="1332"/>
                    <a:pt x="1289" y="1447"/>
                    <a:pt x="1175" y="1573"/>
                  </a:cubicBezTo>
                  <a:cubicBezTo>
                    <a:pt x="1112" y="1130"/>
                    <a:pt x="1238" y="673"/>
                    <a:pt x="1682" y="546"/>
                  </a:cubicBezTo>
                  <a:cubicBezTo>
                    <a:pt x="2007" y="454"/>
                    <a:pt x="1855" y="1"/>
                    <a:pt x="156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0"/>
            <p:cNvSpPr/>
            <p:nvPr/>
          </p:nvSpPr>
          <p:spPr>
            <a:xfrm>
              <a:off x="1451657" y="4314284"/>
              <a:ext cx="72213" cy="85153"/>
            </a:xfrm>
            <a:custGeom>
              <a:avLst/>
              <a:gdLst/>
              <a:ahLst/>
              <a:cxnLst/>
              <a:rect l="l" t="t" r="r" b="b"/>
              <a:pathLst>
                <a:path w="2182" h="2573" extrusionOk="0">
                  <a:moveTo>
                    <a:pt x="395" y="0"/>
                  </a:moveTo>
                  <a:cubicBezTo>
                    <a:pt x="261" y="0"/>
                    <a:pt x="126" y="97"/>
                    <a:pt x="102" y="249"/>
                  </a:cubicBezTo>
                  <a:cubicBezTo>
                    <a:pt x="26" y="667"/>
                    <a:pt x="1" y="1073"/>
                    <a:pt x="1" y="1504"/>
                  </a:cubicBezTo>
                  <a:cubicBezTo>
                    <a:pt x="7" y="1669"/>
                    <a:pt x="125" y="1745"/>
                    <a:pt x="252" y="1745"/>
                  </a:cubicBezTo>
                  <a:cubicBezTo>
                    <a:pt x="408" y="1745"/>
                    <a:pt x="579" y="1630"/>
                    <a:pt x="572" y="1428"/>
                  </a:cubicBezTo>
                  <a:cubicBezTo>
                    <a:pt x="572" y="1301"/>
                    <a:pt x="572" y="1174"/>
                    <a:pt x="584" y="1047"/>
                  </a:cubicBezTo>
                  <a:cubicBezTo>
                    <a:pt x="762" y="1301"/>
                    <a:pt x="952" y="1555"/>
                    <a:pt x="1142" y="1808"/>
                  </a:cubicBezTo>
                  <a:cubicBezTo>
                    <a:pt x="1307" y="2062"/>
                    <a:pt x="1510" y="2506"/>
                    <a:pt x="1827" y="2569"/>
                  </a:cubicBezTo>
                  <a:cubicBezTo>
                    <a:pt x="1841" y="2571"/>
                    <a:pt x="1855" y="2572"/>
                    <a:pt x="1869" y="2572"/>
                  </a:cubicBezTo>
                  <a:cubicBezTo>
                    <a:pt x="2015" y="2572"/>
                    <a:pt x="2133" y="2455"/>
                    <a:pt x="2157" y="2328"/>
                  </a:cubicBezTo>
                  <a:lnTo>
                    <a:pt x="2157" y="2290"/>
                  </a:lnTo>
                  <a:cubicBezTo>
                    <a:pt x="2182" y="2163"/>
                    <a:pt x="2093" y="2036"/>
                    <a:pt x="1979" y="1986"/>
                  </a:cubicBezTo>
                  <a:cubicBezTo>
                    <a:pt x="1966" y="1973"/>
                    <a:pt x="1941" y="1948"/>
                    <a:pt x="1916" y="1922"/>
                  </a:cubicBezTo>
                  <a:cubicBezTo>
                    <a:pt x="1852" y="1821"/>
                    <a:pt x="1776" y="1719"/>
                    <a:pt x="1700" y="1618"/>
                  </a:cubicBezTo>
                  <a:cubicBezTo>
                    <a:pt x="1586" y="1466"/>
                    <a:pt x="1485" y="1314"/>
                    <a:pt x="1370" y="1174"/>
                  </a:cubicBezTo>
                  <a:cubicBezTo>
                    <a:pt x="1117" y="819"/>
                    <a:pt x="863" y="464"/>
                    <a:pt x="610" y="109"/>
                  </a:cubicBezTo>
                  <a:cubicBezTo>
                    <a:pt x="553" y="34"/>
                    <a:pt x="474" y="0"/>
                    <a:pt x="39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0"/>
            <p:cNvSpPr/>
            <p:nvPr/>
          </p:nvSpPr>
          <p:spPr>
            <a:xfrm>
              <a:off x="1485248" y="4273048"/>
              <a:ext cx="60465" cy="56923"/>
            </a:xfrm>
            <a:custGeom>
              <a:avLst/>
              <a:gdLst/>
              <a:ahLst/>
              <a:cxnLst/>
              <a:rect l="l" t="t" r="r" b="b"/>
              <a:pathLst>
                <a:path w="1827" h="1720" extrusionOk="0">
                  <a:moveTo>
                    <a:pt x="845" y="573"/>
                  </a:moveTo>
                  <a:cubicBezTo>
                    <a:pt x="1085" y="573"/>
                    <a:pt x="1295" y="812"/>
                    <a:pt x="1078" y="1051"/>
                  </a:cubicBezTo>
                  <a:cubicBezTo>
                    <a:pt x="1026" y="1111"/>
                    <a:pt x="960" y="1148"/>
                    <a:pt x="894" y="1148"/>
                  </a:cubicBezTo>
                  <a:cubicBezTo>
                    <a:pt x="849" y="1148"/>
                    <a:pt x="803" y="1130"/>
                    <a:pt x="761" y="1089"/>
                  </a:cubicBezTo>
                  <a:cubicBezTo>
                    <a:pt x="685" y="1025"/>
                    <a:pt x="609" y="873"/>
                    <a:pt x="660" y="772"/>
                  </a:cubicBezTo>
                  <a:cubicBezTo>
                    <a:pt x="698" y="721"/>
                    <a:pt x="723" y="658"/>
                    <a:pt x="723" y="594"/>
                  </a:cubicBezTo>
                  <a:cubicBezTo>
                    <a:pt x="763" y="580"/>
                    <a:pt x="804" y="573"/>
                    <a:pt x="845" y="573"/>
                  </a:cubicBezTo>
                  <a:close/>
                  <a:moveTo>
                    <a:pt x="837" y="0"/>
                  </a:moveTo>
                  <a:cubicBezTo>
                    <a:pt x="634" y="0"/>
                    <a:pt x="431" y="62"/>
                    <a:pt x="267" y="188"/>
                  </a:cubicBezTo>
                  <a:cubicBezTo>
                    <a:pt x="165" y="277"/>
                    <a:pt x="140" y="391"/>
                    <a:pt x="178" y="493"/>
                  </a:cubicBezTo>
                  <a:cubicBezTo>
                    <a:pt x="0" y="848"/>
                    <a:pt x="89" y="1266"/>
                    <a:pt x="394" y="1533"/>
                  </a:cubicBezTo>
                  <a:cubicBezTo>
                    <a:pt x="538" y="1660"/>
                    <a:pt x="712" y="1720"/>
                    <a:pt x="886" y="1720"/>
                  </a:cubicBezTo>
                  <a:cubicBezTo>
                    <a:pt x="1109" y="1720"/>
                    <a:pt x="1333" y="1622"/>
                    <a:pt x="1497" y="1444"/>
                  </a:cubicBezTo>
                  <a:cubicBezTo>
                    <a:pt x="1788" y="1127"/>
                    <a:pt x="1826" y="632"/>
                    <a:pt x="1547" y="315"/>
                  </a:cubicBezTo>
                  <a:cubicBezTo>
                    <a:pt x="1368" y="107"/>
                    <a:pt x="1102" y="0"/>
                    <a:pt x="83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0"/>
            <p:cNvSpPr/>
            <p:nvPr/>
          </p:nvSpPr>
          <p:spPr>
            <a:xfrm>
              <a:off x="1572287" y="4169594"/>
              <a:ext cx="115204" cy="135987"/>
            </a:xfrm>
            <a:custGeom>
              <a:avLst/>
              <a:gdLst/>
              <a:ahLst/>
              <a:cxnLst/>
              <a:rect l="l" t="t" r="r" b="b"/>
              <a:pathLst>
                <a:path w="3481" h="4109" extrusionOk="0">
                  <a:moveTo>
                    <a:pt x="398" y="0"/>
                  </a:moveTo>
                  <a:cubicBezTo>
                    <a:pt x="200" y="0"/>
                    <a:pt x="0" y="241"/>
                    <a:pt x="147" y="461"/>
                  </a:cubicBezTo>
                  <a:cubicBezTo>
                    <a:pt x="363" y="778"/>
                    <a:pt x="579" y="1095"/>
                    <a:pt x="781" y="1412"/>
                  </a:cubicBezTo>
                  <a:lnTo>
                    <a:pt x="807" y="1450"/>
                  </a:lnTo>
                  <a:cubicBezTo>
                    <a:pt x="731" y="1679"/>
                    <a:pt x="718" y="1932"/>
                    <a:pt x="832" y="2173"/>
                  </a:cubicBezTo>
                  <a:cubicBezTo>
                    <a:pt x="933" y="2396"/>
                    <a:pt x="1131" y="2530"/>
                    <a:pt x="1355" y="2530"/>
                  </a:cubicBezTo>
                  <a:cubicBezTo>
                    <a:pt x="1412" y="2530"/>
                    <a:pt x="1471" y="2521"/>
                    <a:pt x="1530" y="2503"/>
                  </a:cubicBezTo>
                  <a:cubicBezTo>
                    <a:pt x="1672" y="2467"/>
                    <a:pt x="1858" y="2310"/>
                    <a:pt x="2016" y="2310"/>
                  </a:cubicBezTo>
                  <a:cubicBezTo>
                    <a:pt x="2027" y="2310"/>
                    <a:pt x="2039" y="2311"/>
                    <a:pt x="2049" y="2313"/>
                  </a:cubicBezTo>
                  <a:cubicBezTo>
                    <a:pt x="2455" y="2402"/>
                    <a:pt x="2214" y="2604"/>
                    <a:pt x="2062" y="2680"/>
                  </a:cubicBezTo>
                  <a:cubicBezTo>
                    <a:pt x="1935" y="2744"/>
                    <a:pt x="1770" y="2744"/>
                    <a:pt x="1631" y="2757"/>
                  </a:cubicBezTo>
                  <a:cubicBezTo>
                    <a:pt x="1275" y="2793"/>
                    <a:pt x="1323" y="3329"/>
                    <a:pt x="1660" y="3329"/>
                  </a:cubicBezTo>
                  <a:cubicBezTo>
                    <a:pt x="1671" y="3329"/>
                    <a:pt x="1683" y="3328"/>
                    <a:pt x="1694" y="3327"/>
                  </a:cubicBezTo>
                  <a:cubicBezTo>
                    <a:pt x="1834" y="3314"/>
                    <a:pt x="1973" y="3289"/>
                    <a:pt x="2113" y="3251"/>
                  </a:cubicBezTo>
                  <a:cubicBezTo>
                    <a:pt x="2354" y="3505"/>
                    <a:pt x="2595" y="3758"/>
                    <a:pt x="2836" y="4012"/>
                  </a:cubicBezTo>
                  <a:cubicBezTo>
                    <a:pt x="2897" y="4080"/>
                    <a:pt x="2974" y="4108"/>
                    <a:pt x="3049" y="4108"/>
                  </a:cubicBezTo>
                  <a:cubicBezTo>
                    <a:pt x="3269" y="4108"/>
                    <a:pt x="3481" y="3868"/>
                    <a:pt x="3292" y="3670"/>
                  </a:cubicBezTo>
                  <a:cubicBezTo>
                    <a:pt x="3064" y="3441"/>
                    <a:pt x="2848" y="3200"/>
                    <a:pt x="2633" y="2972"/>
                  </a:cubicBezTo>
                  <a:cubicBezTo>
                    <a:pt x="2671" y="2934"/>
                    <a:pt x="2696" y="2883"/>
                    <a:pt x="2734" y="2833"/>
                  </a:cubicBezTo>
                  <a:cubicBezTo>
                    <a:pt x="2912" y="2541"/>
                    <a:pt x="2874" y="2161"/>
                    <a:pt x="2607" y="1932"/>
                  </a:cubicBezTo>
                  <a:cubicBezTo>
                    <a:pt x="2452" y="1804"/>
                    <a:pt x="2267" y="1751"/>
                    <a:pt x="2079" y="1751"/>
                  </a:cubicBezTo>
                  <a:cubicBezTo>
                    <a:pt x="1914" y="1751"/>
                    <a:pt x="1747" y="1791"/>
                    <a:pt x="1593" y="1856"/>
                  </a:cubicBezTo>
                  <a:cubicBezTo>
                    <a:pt x="1543" y="1876"/>
                    <a:pt x="1462" y="1935"/>
                    <a:pt x="1393" y="1935"/>
                  </a:cubicBezTo>
                  <a:cubicBezTo>
                    <a:pt x="1374" y="1935"/>
                    <a:pt x="1356" y="1931"/>
                    <a:pt x="1339" y="1920"/>
                  </a:cubicBezTo>
                  <a:cubicBezTo>
                    <a:pt x="1276" y="1869"/>
                    <a:pt x="1365" y="1603"/>
                    <a:pt x="1390" y="1552"/>
                  </a:cubicBezTo>
                  <a:cubicBezTo>
                    <a:pt x="1492" y="1324"/>
                    <a:pt x="1682" y="1210"/>
                    <a:pt x="1910" y="1146"/>
                  </a:cubicBezTo>
                  <a:cubicBezTo>
                    <a:pt x="2238" y="1064"/>
                    <a:pt x="2079" y="604"/>
                    <a:pt x="1773" y="604"/>
                  </a:cubicBezTo>
                  <a:cubicBezTo>
                    <a:pt x="1748" y="604"/>
                    <a:pt x="1722" y="607"/>
                    <a:pt x="1694" y="614"/>
                  </a:cubicBezTo>
                  <a:cubicBezTo>
                    <a:pt x="1504" y="664"/>
                    <a:pt x="1301" y="778"/>
                    <a:pt x="1149" y="931"/>
                  </a:cubicBezTo>
                  <a:cubicBezTo>
                    <a:pt x="972" y="664"/>
                    <a:pt x="794" y="385"/>
                    <a:pt x="604" y="119"/>
                  </a:cubicBezTo>
                  <a:cubicBezTo>
                    <a:pt x="548" y="35"/>
                    <a:pt x="473" y="0"/>
                    <a:pt x="39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0"/>
            <p:cNvSpPr/>
            <p:nvPr/>
          </p:nvSpPr>
          <p:spPr>
            <a:xfrm>
              <a:off x="1674516" y="4154636"/>
              <a:ext cx="57883" cy="67481"/>
            </a:xfrm>
            <a:custGeom>
              <a:avLst/>
              <a:gdLst/>
              <a:ahLst/>
              <a:cxnLst/>
              <a:rect l="l" t="t" r="r" b="b"/>
              <a:pathLst>
                <a:path w="1749" h="2039" extrusionOk="0">
                  <a:moveTo>
                    <a:pt x="315" y="1"/>
                  </a:moveTo>
                  <a:cubicBezTo>
                    <a:pt x="187" y="1"/>
                    <a:pt x="69" y="76"/>
                    <a:pt x="64" y="241"/>
                  </a:cubicBezTo>
                  <a:cubicBezTo>
                    <a:pt x="51" y="571"/>
                    <a:pt x="38" y="901"/>
                    <a:pt x="26" y="1230"/>
                  </a:cubicBezTo>
                  <a:cubicBezTo>
                    <a:pt x="0" y="1268"/>
                    <a:pt x="0" y="1319"/>
                    <a:pt x="13" y="1357"/>
                  </a:cubicBezTo>
                  <a:cubicBezTo>
                    <a:pt x="13" y="1383"/>
                    <a:pt x="13" y="1421"/>
                    <a:pt x="13" y="1446"/>
                  </a:cubicBezTo>
                  <a:cubicBezTo>
                    <a:pt x="0" y="1611"/>
                    <a:pt x="89" y="1725"/>
                    <a:pt x="254" y="1763"/>
                  </a:cubicBezTo>
                  <a:cubicBezTo>
                    <a:pt x="584" y="1852"/>
                    <a:pt x="901" y="1941"/>
                    <a:pt x="1230" y="2029"/>
                  </a:cubicBezTo>
                  <a:cubicBezTo>
                    <a:pt x="1256" y="2036"/>
                    <a:pt x="1280" y="2039"/>
                    <a:pt x="1302" y="2039"/>
                  </a:cubicBezTo>
                  <a:cubicBezTo>
                    <a:pt x="1594" y="2039"/>
                    <a:pt x="1636" y="1541"/>
                    <a:pt x="1306" y="1459"/>
                  </a:cubicBezTo>
                  <a:cubicBezTo>
                    <a:pt x="1129" y="1408"/>
                    <a:pt x="964" y="1370"/>
                    <a:pt x="799" y="1319"/>
                  </a:cubicBezTo>
                  <a:cubicBezTo>
                    <a:pt x="1053" y="1129"/>
                    <a:pt x="1306" y="926"/>
                    <a:pt x="1547" y="698"/>
                  </a:cubicBezTo>
                  <a:cubicBezTo>
                    <a:pt x="1749" y="496"/>
                    <a:pt x="1574" y="167"/>
                    <a:pt x="1360" y="167"/>
                  </a:cubicBezTo>
                  <a:cubicBezTo>
                    <a:pt x="1305" y="167"/>
                    <a:pt x="1247" y="189"/>
                    <a:pt x="1192" y="241"/>
                  </a:cubicBezTo>
                  <a:cubicBezTo>
                    <a:pt x="1015" y="419"/>
                    <a:pt x="812" y="584"/>
                    <a:pt x="609" y="749"/>
                  </a:cubicBezTo>
                  <a:cubicBezTo>
                    <a:pt x="622" y="596"/>
                    <a:pt x="622" y="457"/>
                    <a:pt x="634" y="317"/>
                  </a:cubicBezTo>
                  <a:cubicBezTo>
                    <a:pt x="641" y="115"/>
                    <a:pt x="471" y="1"/>
                    <a:pt x="3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0"/>
            <p:cNvSpPr/>
            <p:nvPr/>
          </p:nvSpPr>
          <p:spPr>
            <a:xfrm>
              <a:off x="1724787" y="4113069"/>
              <a:ext cx="87669" cy="78601"/>
            </a:xfrm>
            <a:custGeom>
              <a:avLst/>
              <a:gdLst/>
              <a:ahLst/>
              <a:cxnLst/>
              <a:rect l="l" t="t" r="r" b="b"/>
              <a:pathLst>
                <a:path w="2649" h="2375" extrusionOk="0">
                  <a:moveTo>
                    <a:pt x="768" y="0"/>
                  </a:moveTo>
                  <a:cubicBezTo>
                    <a:pt x="397" y="0"/>
                    <a:pt x="86" y="374"/>
                    <a:pt x="28" y="762"/>
                  </a:cubicBezTo>
                  <a:cubicBezTo>
                    <a:pt x="0" y="965"/>
                    <a:pt x="157" y="1079"/>
                    <a:pt x="312" y="1079"/>
                  </a:cubicBezTo>
                  <a:cubicBezTo>
                    <a:pt x="438" y="1079"/>
                    <a:pt x="563" y="1003"/>
                    <a:pt x="586" y="838"/>
                  </a:cubicBezTo>
                  <a:cubicBezTo>
                    <a:pt x="576" y="721"/>
                    <a:pt x="619" y="656"/>
                    <a:pt x="721" y="656"/>
                  </a:cubicBezTo>
                  <a:cubicBezTo>
                    <a:pt x="751" y="656"/>
                    <a:pt x="787" y="662"/>
                    <a:pt x="827" y="673"/>
                  </a:cubicBezTo>
                  <a:cubicBezTo>
                    <a:pt x="827" y="711"/>
                    <a:pt x="827" y="749"/>
                    <a:pt x="827" y="787"/>
                  </a:cubicBezTo>
                  <a:cubicBezTo>
                    <a:pt x="878" y="901"/>
                    <a:pt x="840" y="1130"/>
                    <a:pt x="840" y="1256"/>
                  </a:cubicBezTo>
                  <a:cubicBezTo>
                    <a:pt x="852" y="1548"/>
                    <a:pt x="852" y="1840"/>
                    <a:pt x="865" y="2119"/>
                  </a:cubicBezTo>
                  <a:cubicBezTo>
                    <a:pt x="865" y="2272"/>
                    <a:pt x="1013" y="2375"/>
                    <a:pt x="1154" y="2375"/>
                  </a:cubicBezTo>
                  <a:cubicBezTo>
                    <a:pt x="1210" y="2375"/>
                    <a:pt x="1265" y="2358"/>
                    <a:pt x="1309" y="2322"/>
                  </a:cubicBezTo>
                  <a:cubicBezTo>
                    <a:pt x="1689" y="1992"/>
                    <a:pt x="2057" y="1675"/>
                    <a:pt x="2425" y="1358"/>
                  </a:cubicBezTo>
                  <a:cubicBezTo>
                    <a:pt x="2648" y="1165"/>
                    <a:pt x="2473" y="833"/>
                    <a:pt x="2251" y="833"/>
                  </a:cubicBezTo>
                  <a:cubicBezTo>
                    <a:pt x="2196" y="833"/>
                    <a:pt x="2138" y="854"/>
                    <a:pt x="2082" y="901"/>
                  </a:cubicBezTo>
                  <a:cubicBezTo>
                    <a:pt x="1854" y="1092"/>
                    <a:pt x="1639" y="1282"/>
                    <a:pt x="1410" y="1472"/>
                  </a:cubicBezTo>
                  <a:cubicBezTo>
                    <a:pt x="1410" y="1295"/>
                    <a:pt x="1410" y="1104"/>
                    <a:pt x="1398" y="927"/>
                  </a:cubicBezTo>
                  <a:cubicBezTo>
                    <a:pt x="1398" y="622"/>
                    <a:pt x="1398" y="305"/>
                    <a:pt x="1119" y="115"/>
                  </a:cubicBezTo>
                  <a:cubicBezTo>
                    <a:pt x="1000" y="35"/>
                    <a:pt x="881" y="0"/>
                    <a:pt x="7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0"/>
            <p:cNvSpPr/>
            <p:nvPr/>
          </p:nvSpPr>
          <p:spPr>
            <a:xfrm>
              <a:off x="1844887" y="3928699"/>
              <a:ext cx="146346" cy="155844"/>
            </a:xfrm>
            <a:custGeom>
              <a:avLst/>
              <a:gdLst/>
              <a:ahLst/>
              <a:cxnLst/>
              <a:rect l="l" t="t" r="r" b="b"/>
              <a:pathLst>
                <a:path w="4422" h="4709" extrusionOk="0">
                  <a:moveTo>
                    <a:pt x="1811" y="1"/>
                  </a:moveTo>
                  <a:cubicBezTo>
                    <a:pt x="1758" y="1"/>
                    <a:pt x="1702" y="21"/>
                    <a:pt x="1649" y="69"/>
                  </a:cubicBezTo>
                  <a:cubicBezTo>
                    <a:pt x="1142" y="538"/>
                    <a:pt x="622" y="1007"/>
                    <a:pt x="115" y="1464"/>
                  </a:cubicBezTo>
                  <a:cubicBezTo>
                    <a:pt x="0" y="1578"/>
                    <a:pt x="0" y="1743"/>
                    <a:pt x="76" y="1857"/>
                  </a:cubicBezTo>
                  <a:cubicBezTo>
                    <a:pt x="76" y="1870"/>
                    <a:pt x="89" y="1895"/>
                    <a:pt x="115" y="1920"/>
                  </a:cubicBezTo>
                  <a:cubicBezTo>
                    <a:pt x="432" y="2288"/>
                    <a:pt x="736" y="2681"/>
                    <a:pt x="1040" y="3061"/>
                  </a:cubicBezTo>
                  <a:cubicBezTo>
                    <a:pt x="1015" y="3099"/>
                    <a:pt x="989" y="3125"/>
                    <a:pt x="964" y="3150"/>
                  </a:cubicBezTo>
                  <a:cubicBezTo>
                    <a:pt x="752" y="3342"/>
                    <a:pt x="927" y="3680"/>
                    <a:pt x="1141" y="3680"/>
                  </a:cubicBezTo>
                  <a:cubicBezTo>
                    <a:pt x="1196" y="3680"/>
                    <a:pt x="1253" y="3658"/>
                    <a:pt x="1306" y="3607"/>
                  </a:cubicBezTo>
                  <a:cubicBezTo>
                    <a:pt x="1332" y="3569"/>
                    <a:pt x="1370" y="3543"/>
                    <a:pt x="1408" y="3505"/>
                  </a:cubicBezTo>
                  <a:cubicBezTo>
                    <a:pt x="1471" y="3594"/>
                    <a:pt x="1547" y="3683"/>
                    <a:pt x="1623" y="3772"/>
                  </a:cubicBezTo>
                  <a:cubicBezTo>
                    <a:pt x="1509" y="3860"/>
                    <a:pt x="1395" y="3962"/>
                    <a:pt x="1281" y="4051"/>
                  </a:cubicBezTo>
                  <a:cubicBezTo>
                    <a:pt x="1055" y="4235"/>
                    <a:pt x="1236" y="4569"/>
                    <a:pt x="1461" y="4569"/>
                  </a:cubicBezTo>
                  <a:cubicBezTo>
                    <a:pt x="1515" y="4569"/>
                    <a:pt x="1570" y="4551"/>
                    <a:pt x="1623" y="4507"/>
                  </a:cubicBezTo>
                  <a:cubicBezTo>
                    <a:pt x="1750" y="4406"/>
                    <a:pt x="1877" y="4304"/>
                    <a:pt x="2004" y="4190"/>
                  </a:cubicBezTo>
                  <a:cubicBezTo>
                    <a:pt x="2105" y="4291"/>
                    <a:pt x="2194" y="4393"/>
                    <a:pt x="2296" y="4494"/>
                  </a:cubicBezTo>
                  <a:cubicBezTo>
                    <a:pt x="2432" y="4631"/>
                    <a:pt x="2562" y="4709"/>
                    <a:pt x="2719" y="4709"/>
                  </a:cubicBezTo>
                  <a:cubicBezTo>
                    <a:pt x="2780" y="4709"/>
                    <a:pt x="2846" y="4697"/>
                    <a:pt x="2917" y="4672"/>
                  </a:cubicBezTo>
                  <a:cubicBezTo>
                    <a:pt x="3373" y="4507"/>
                    <a:pt x="3830" y="3949"/>
                    <a:pt x="4198" y="3657"/>
                  </a:cubicBezTo>
                  <a:cubicBezTo>
                    <a:pt x="4421" y="3464"/>
                    <a:pt x="4246" y="3133"/>
                    <a:pt x="4023" y="3133"/>
                  </a:cubicBezTo>
                  <a:cubicBezTo>
                    <a:pt x="3968" y="3133"/>
                    <a:pt x="3911" y="3153"/>
                    <a:pt x="3855" y="3201"/>
                  </a:cubicBezTo>
                  <a:cubicBezTo>
                    <a:pt x="3551" y="3442"/>
                    <a:pt x="3247" y="3695"/>
                    <a:pt x="2942" y="3936"/>
                  </a:cubicBezTo>
                  <a:cubicBezTo>
                    <a:pt x="2866" y="4012"/>
                    <a:pt x="2777" y="4076"/>
                    <a:pt x="2701" y="4139"/>
                  </a:cubicBezTo>
                  <a:cubicBezTo>
                    <a:pt x="2663" y="4076"/>
                    <a:pt x="2625" y="4012"/>
                    <a:pt x="2575" y="3949"/>
                  </a:cubicBezTo>
                  <a:cubicBezTo>
                    <a:pt x="2536" y="3911"/>
                    <a:pt x="2486" y="3860"/>
                    <a:pt x="2435" y="3810"/>
                  </a:cubicBezTo>
                  <a:cubicBezTo>
                    <a:pt x="2714" y="3556"/>
                    <a:pt x="2980" y="3290"/>
                    <a:pt x="3247" y="3011"/>
                  </a:cubicBezTo>
                  <a:cubicBezTo>
                    <a:pt x="3427" y="2811"/>
                    <a:pt x="3223" y="2561"/>
                    <a:pt x="3002" y="2561"/>
                  </a:cubicBezTo>
                  <a:cubicBezTo>
                    <a:pt x="2929" y="2561"/>
                    <a:pt x="2853" y="2589"/>
                    <a:pt x="2790" y="2656"/>
                  </a:cubicBezTo>
                  <a:cubicBezTo>
                    <a:pt x="2562" y="2897"/>
                    <a:pt x="2321" y="3138"/>
                    <a:pt x="2080" y="3366"/>
                  </a:cubicBezTo>
                  <a:cubicBezTo>
                    <a:pt x="2004" y="3277"/>
                    <a:pt x="1928" y="3176"/>
                    <a:pt x="1852" y="3087"/>
                  </a:cubicBezTo>
                  <a:cubicBezTo>
                    <a:pt x="2093" y="2859"/>
                    <a:pt x="2346" y="2618"/>
                    <a:pt x="2600" y="2377"/>
                  </a:cubicBezTo>
                  <a:cubicBezTo>
                    <a:pt x="2811" y="2185"/>
                    <a:pt x="2639" y="1858"/>
                    <a:pt x="2426" y="1858"/>
                  </a:cubicBezTo>
                  <a:cubicBezTo>
                    <a:pt x="2371" y="1858"/>
                    <a:pt x="2312" y="1881"/>
                    <a:pt x="2257" y="1933"/>
                  </a:cubicBezTo>
                  <a:cubicBezTo>
                    <a:pt x="1991" y="2174"/>
                    <a:pt x="1738" y="2415"/>
                    <a:pt x="1484" y="2656"/>
                  </a:cubicBezTo>
                  <a:cubicBezTo>
                    <a:pt x="1218" y="2339"/>
                    <a:pt x="951" y="2034"/>
                    <a:pt x="685" y="1717"/>
                  </a:cubicBezTo>
                  <a:cubicBezTo>
                    <a:pt x="1116" y="1324"/>
                    <a:pt x="1560" y="918"/>
                    <a:pt x="1991" y="525"/>
                  </a:cubicBezTo>
                  <a:cubicBezTo>
                    <a:pt x="2205" y="332"/>
                    <a:pt x="2027" y="1"/>
                    <a:pt x="181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0"/>
            <p:cNvSpPr/>
            <p:nvPr/>
          </p:nvSpPr>
          <p:spPr>
            <a:xfrm>
              <a:off x="1934672" y="3852118"/>
              <a:ext cx="171598" cy="152270"/>
            </a:xfrm>
            <a:custGeom>
              <a:avLst/>
              <a:gdLst/>
              <a:ahLst/>
              <a:cxnLst/>
              <a:rect l="l" t="t" r="r" b="b"/>
              <a:pathLst>
                <a:path w="5185" h="4601" extrusionOk="0">
                  <a:moveTo>
                    <a:pt x="1647" y="1"/>
                  </a:moveTo>
                  <a:cubicBezTo>
                    <a:pt x="1590" y="1"/>
                    <a:pt x="1529" y="23"/>
                    <a:pt x="1472" y="75"/>
                  </a:cubicBezTo>
                  <a:cubicBezTo>
                    <a:pt x="1041" y="443"/>
                    <a:pt x="610" y="823"/>
                    <a:pt x="191" y="1204"/>
                  </a:cubicBezTo>
                  <a:cubicBezTo>
                    <a:pt x="1" y="1381"/>
                    <a:pt x="102" y="1647"/>
                    <a:pt x="280" y="1711"/>
                  </a:cubicBezTo>
                  <a:cubicBezTo>
                    <a:pt x="660" y="2205"/>
                    <a:pt x="1066" y="2687"/>
                    <a:pt x="1485" y="3156"/>
                  </a:cubicBezTo>
                  <a:cubicBezTo>
                    <a:pt x="1878" y="3588"/>
                    <a:pt x="2271" y="4120"/>
                    <a:pt x="2740" y="4462"/>
                  </a:cubicBezTo>
                  <a:cubicBezTo>
                    <a:pt x="2863" y="4558"/>
                    <a:pt x="2972" y="4601"/>
                    <a:pt x="3077" y="4601"/>
                  </a:cubicBezTo>
                  <a:cubicBezTo>
                    <a:pt x="3211" y="4601"/>
                    <a:pt x="3339" y="4532"/>
                    <a:pt x="3488" y="4412"/>
                  </a:cubicBezTo>
                  <a:cubicBezTo>
                    <a:pt x="4008" y="4019"/>
                    <a:pt x="4477" y="3524"/>
                    <a:pt x="4972" y="3093"/>
                  </a:cubicBezTo>
                  <a:cubicBezTo>
                    <a:pt x="5184" y="2901"/>
                    <a:pt x="5009" y="2563"/>
                    <a:pt x="4788" y="2563"/>
                  </a:cubicBezTo>
                  <a:cubicBezTo>
                    <a:pt x="4732" y="2563"/>
                    <a:pt x="4673" y="2585"/>
                    <a:pt x="4617" y="2637"/>
                  </a:cubicBezTo>
                  <a:cubicBezTo>
                    <a:pt x="4287" y="2941"/>
                    <a:pt x="3945" y="3245"/>
                    <a:pt x="3615" y="3537"/>
                  </a:cubicBezTo>
                  <a:cubicBezTo>
                    <a:pt x="3513" y="3626"/>
                    <a:pt x="3209" y="4006"/>
                    <a:pt x="3095" y="4019"/>
                  </a:cubicBezTo>
                  <a:cubicBezTo>
                    <a:pt x="3093" y="4019"/>
                    <a:pt x="3092" y="4019"/>
                    <a:pt x="3090" y="4019"/>
                  </a:cubicBezTo>
                  <a:cubicBezTo>
                    <a:pt x="2959" y="4019"/>
                    <a:pt x="2625" y="3548"/>
                    <a:pt x="2537" y="3448"/>
                  </a:cubicBezTo>
                  <a:cubicBezTo>
                    <a:pt x="1916" y="2814"/>
                    <a:pt x="1332" y="2142"/>
                    <a:pt x="787" y="1445"/>
                  </a:cubicBezTo>
                  <a:cubicBezTo>
                    <a:pt x="1130" y="1140"/>
                    <a:pt x="1472" y="836"/>
                    <a:pt x="1814" y="519"/>
                  </a:cubicBezTo>
                  <a:cubicBezTo>
                    <a:pt x="2036" y="328"/>
                    <a:pt x="1866" y="1"/>
                    <a:pt x="164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0"/>
            <p:cNvSpPr/>
            <p:nvPr/>
          </p:nvSpPr>
          <p:spPr>
            <a:xfrm>
              <a:off x="1541046" y="4365018"/>
              <a:ext cx="106798" cy="93394"/>
            </a:xfrm>
            <a:custGeom>
              <a:avLst/>
              <a:gdLst/>
              <a:ahLst/>
              <a:cxnLst/>
              <a:rect l="l" t="t" r="r" b="b"/>
              <a:pathLst>
                <a:path w="3227" h="2822" extrusionOk="0">
                  <a:moveTo>
                    <a:pt x="2873" y="1"/>
                  </a:moveTo>
                  <a:cubicBezTo>
                    <a:pt x="2829" y="1"/>
                    <a:pt x="2784" y="15"/>
                    <a:pt x="2740" y="47"/>
                  </a:cubicBezTo>
                  <a:cubicBezTo>
                    <a:pt x="1966" y="592"/>
                    <a:pt x="1218" y="1163"/>
                    <a:pt x="495" y="1771"/>
                  </a:cubicBezTo>
                  <a:cubicBezTo>
                    <a:pt x="495" y="1607"/>
                    <a:pt x="508" y="1442"/>
                    <a:pt x="508" y="1277"/>
                  </a:cubicBezTo>
                  <a:cubicBezTo>
                    <a:pt x="515" y="1109"/>
                    <a:pt x="376" y="1015"/>
                    <a:pt x="247" y="1015"/>
                  </a:cubicBezTo>
                  <a:cubicBezTo>
                    <a:pt x="142" y="1015"/>
                    <a:pt x="45" y="1077"/>
                    <a:pt x="39" y="1214"/>
                  </a:cubicBezTo>
                  <a:cubicBezTo>
                    <a:pt x="26" y="1556"/>
                    <a:pt x="14" y="1898"/>
                    <a:pt x="1" y="2241"/>
                  </a:cubicBezTo>
                  <a:cubicBezTo>
                    <a:pt x="1" y="2367"/>
                    <a:pt x="64" y="2469"/>
                    <a:pt x="204" y="2507"/>
                  </a:cubicBezTo>
                  <a:cubicBezTo>
                    <a:pt x="483" y="2570"/>
                    <a:pt x="749" y="2672"/>
                    <a:pt x="1015" y="2799"/>
                  </a:cubicBezTo>
                  <a:cubicBezTo>
                    <a:pt x="1050" y="2814"/>
                    <a:pt x="1084" y="2822"/>
                    <a:pt x="1115" y="2822"/>
                  </a:cubicBezTo>
                  <a:cubicBezTo>
                    <a:pt x="1332" y="2822"/>
                    <a:pt x="1437" y="2477"/>
                    <a:pt x="1193" y="2355"/>
                  </a:cubicBezTo>
                  <a:cubicBezTo>
                    <a:pt x="1053" y="2291"/>
                    <a:pt x="901" y="2228"/>
                    <a:pt x="762" y="2177"/>
                  </a:cubicBezTo>
                  <a:cubicBezTo>
                    <a:pt x="1484" y="1556"/>
                    <a:pt x="2245" y="973"/>
                    <a:pt x="3019" y="427"/>
                  </a:cubicBezTo>
                  <a:cubicBezTo>
                    <a:pt x="3226" y="282"/>
                    <a:pt x="3069" y="1"/>
                    <a:pt x="287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0"/>
            <p:cNvSpPr/>
            <p:nvPr/>
          </p:nvSpPr>
          <p:spPr>
            <a:xfrm>
              <a:off x="1667798" y="4319083"/>
              <a:ext cx="112060" cy="101701"/>
            </a:xfrm>
            <a:custGeom>
              <a:avLst/>
              <a:gdLst/>
              <a:ahLst/>
              <a:cxnLst/>
              <a:rect l="l" t="t" r="r" b="b"/>
              <a:pathLst>
                <a:path w="3386" h="3073" extrusionOk="0">
                  <a:moveTo>
                    <a:pt x="1264" y="558"/>
                  </a:moveTo>
                  <a:cubicBezTo>
                    <a:pt x="1526" y="558"/>
                    <a:pt x="1738" y="975"/>
                    <a:pt x="1459" y="1245"/>
                  </a:cubicBezTo>
                  <a:lnTo>
                    <a:pt x="1446" y="1257"/>
                  </a:lnTo>
                  <a:cubicBezTo>
                    <a:pt x="1370" y="1257"/>
                    <a:pt x="1294" y="1283"/>
                    <a:pt x="1243" y="1346"/>
                  </a:cubicBezTo>
                  <a:lnTo>
                    <a:pt x="1218" y="1372"/>
                  </a:lnTo>
                  <a:cubicBezTo>
                    <a:pt x="1173" y="1381"/>
                    <a:pt x="1129" y="1387"/>
                    <a:pt x="1085" y="1387"/>
                  </a:cubicBezTo>
                  <a:cubicBezTo>
                    <a:pt x="1015" y="1387"/>
                    <a:pt x="945" y="1372"/>
                    <a:pt x="875" y="1334"/>
                  </a:cubicBezTo>
                  <a:cubicBezTo>
                    <a:pt x="685" y="1232"/>
                    <a:pt x="596" y="966"/>
                    <a:pt x="787" y="814"/>
                  </a:cubicBezTo>
                  <a:cubicBezTo>
                    <a:pt x="875" y="814"/>
                    <a:pt x="951" y="788"/>
                    <a:pt x="1015" y="700"/>
                  </a:cubicBezTo>
                  <a:cubicBezTo>
                    <a:pt x="1094" y="599"/>
                    <a:pt x="1181" y="558"/>
                    <a:pt x="1264" y="558"/>
                  </a:cubicBezTo>
                  <a:close/>
                  <a:moveTo>
                    <a:pt x="2310" y="1536"/>
                  </a:moveTo>
                  <a:cubicBezTo>
                    <a:pt x="2423" y="1536"/>
                    <a:pt x="2539" y="1584"/>
                    <a:pt x="2612" y="1676"/>
                  </a:cubicBezTo>
                  <a:cubicBezTo>
                    <a:pt x="2765" y="1891"/>
                    <a:pt x="2689" y="2208"/>
                    <a:pt x="2498" y="2361"/>
                  </a:cubicBezTo>
                  <a:cubicBezTo>
                    <a:pt x="2380" y="2452"/>
                    <a:pt x="2240" y="2492"/>
                    <a:pt x="2104" y="2492"/>
                  </a:cubicBezTo>
                  <a:cubicBezTo>
                    <a:pt x="1732" y="2492"/>
                    <a:pt x="1387" y="2194"/>
                    <a:pt x="1573" y="1841"/>
                  </a:cubicBezTo>
                  <a:lnTo>
                    <a:pt x="1598" y="1828"/>
                  </a:lnTo>
                  <a:cubicBezTo>
                    <a:pt x="1646" y="1850"/>
                    <a:pt x="1699" y="1863"/>
                    <a:pt x="1752" y="1863"/>
                  </a:cubicBezTo>
                  <a:cubicBezTo>
                    <a:pt x="1850" y="1863"/>
                    <a:pt x="1946" y="1817"/>
                    <a:pt x="2004" y="1701"/>
                  </a:cubicBezTo>
                  <a:cubicBezTo>
                    <a:pt x="2069" y="1590"/>
                    <a:pt x="2189" y="1536"/>
                    <a:pt x="2310" y="1536"/>
                  </a:cubicBezTo>
                  <a:close/>
                  <a:moveTo>
                    <a:pt x="1294" y="0"/>
                  </a:moveTo>
                  <a:cubicBezTo>
                    <a:pt x="1047" y="0"/>
                    <a:pt x="800" y="102"/>
                    <a:pt x="622" y="294"/>
                  </a:cubicBezTo>
                  <a:cubicBezTo>
                    <a:pt x="611" y="292"/>
                    <a:pt x="600" y="291"/>
                    <a:pt x="590" y="291"/>
                  </a:cubicBezTo>
                  <a:cubicBezTo>
                    <a:pt x="540" y="291"/>
                    <a:pt x="497" y="315"/>
                    <a:pt x="444" y="357"/>
                  </a:cubicBezTo>
                  <a:cubicBezTo>
                    <a:pt x="26" y="712"/>
                    <a:pt x="0" y="1359"/>
                    <a:pt x="431" y="1727"/>
                  </a:cubicBezTo>
                  <a:cubicBezTo>
                    <a:pt x="584" y="1853"/>
                    <a:pt x="774" y="1929"/>
                    <a:pt x="964" y="1955"/>
                  </a:cubicBezTo>
                  <a:cubicBezTo>
                    <a:pt x="926" y="2297"/>
                    <a:pt x="1065" y="2652"/>
                    <a:pt x="1357" y="2855"/>
                  </a:cubicBezTo>
                  <a:cubicBezTo>
                    <a:pt x="1560" y="3002"/>
                    <a:pt x="1808" y="3072"/>
                    <a:pt x="2057" y="3072"/>
                  </a:cubicBezTo>
                  <a:cubicBezTo>
                    <a:pt x="2429" y="3072"/>
                    <a:pt x="2803" y="2916"/>
                    <a:pt x="3031" y="2627"/>
                  </a:cubicBezTo>
                  <a:cubicBezTo>
                    <a:pt x="3386" y="2183"/>
                    <a:pt x="3335" y="1460"/>
                    <a:pt x="2853" y="1131"/>
                  </a:cubicBezTo>
                  <a:cubicBezTo>
                    <a:pt x="2698" y="1014"/>
                    <a:pt x="2514" y="965"/>
                    <a:pt x="2334" y="965"/>
                  </a:cubicBezTo>
                  <a:cubicBezTo>
                    <a:pt x="2278" y="965"/>
                    <a:pt x="2223" y="969"/>
                    <a:pt x="2169" y="978"/>
                  </a:cubicBezTo>
                  <a:cubicBezTo>
                    <a:pt x="2181" y="725"/>
                    <a:pt x="2105" y="471"/>
                    <a:pt x="1915" y="268"/>
                  </a:cubicBezTo>
                  <a:cubicBezTo>
                    <a:pt x="1745" y="86"/>
                    <a:pt x="1520" y="0"/>
                    <a:pt x="129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0"/>
            <p:cNvSpPr/>
            <p:nvPr/>
          </p:nvSpPr>
          <p:spPr>
            <a:xfrm>
              <a:off x="1764798" y="4217085"/>
              <a:ext cx="166468" cy="162331"/>
            </a:xfrm>
            <a:custGeom>
              <a:avLst/>
              <a:gdLst/>
              <a:ahLst/>
              <a:cxnLst/>
              <a:rect l="l" t="t" r="r" b="b"/>
              <a:pathLst>
                <a:path w="5030" h="4905" extrusionOk="0">
                  <a:moveTo>
                    <a:pt x="615" y="1"/>
                  </a:moveTo>
                  <a:cubicBezTo>
                    <a:pt x="488" y="1"/>
                    <a:pt x="363" y="74"/>
                    <a:pt x="341" y="231"/>
                  </a:cubicBezTo>
                  <a:cubicBezTo>
                    <a:pt x="0" y="2546"/>
                    <a:pt x="1816" y="4905"/>
                    <a:pt x="4122" y="4905"/>
                  </a:cubicBezTo>
                  <a:cubicBezTo>
                    <a:pt x="4305" y="4905"/>
                    <a:pt x="4490" y="4890"/>
                    <a:pt x="4677" y="4859"/>
                  </a:cubicBezTo>
                  <a:cubicBezTo>
                    <a:pt x="5029" y="4799"/>
                    <a:pt x="4987" y="4285"/>
                    <a:pt x="4660" y="4285"/>
                  </a:cubicBezTo>
                  <a:cubicBezTo>
                    <a:pt x="4645" y="4285"/>
                    <a:pt x="4630" y="4287"/>
                    <a:pt x="4614" y="4289"/>
                  </a:cubicBezTo>
                  <a:cubicBezTo>
                    <a:pt x="4455" y="4314"/>
                    <a:pt x="4297" y="4327"/>
                    <a:pt x="4142" y="4327"/>
                  </a:cubicBezTo>
                  <a:cubicBezTo>
                    <a:pt x="2156" y="4327"/>
                    <a:pt x="616" y="2296"/>
                    <a:pt x="899" y="320"/>
                  </a:cubicBezTo>
                  <a:cubicBezTo>
                    <a:pt x="934" y="115"/>
                    <a:pt x="773" y="1"/>
                    <a:pt x="6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0"/>
            <p:cNvSpPr/>
            <p:nvPr/>
          </p:nvSpPr>
          <p:spPr>
            <a:xfrm>
              <a:off x="1831285" y="4243462"/>
              <a:ext cx="67315" cy="71452"/>
            </a:xfrm>
            <a:custGeom>
              <a:avLst/>
              <a:gdLst/>
              <a:ahLst/>
              <a:cxnLst/>
              <a:rect l="l" t="t" r="r" b="b"/>
              <a:pathLst>
                <a:path w="2034" h="2159" extrusionOk="0">
                  <a:moveTo>
                    <a:pt x="421" y="0"/>
                  </a:moveTo>
                  <a:cubicBezTo>
                    <a:pt x="223" y="0"/>
                    <a:pt x="23" y="241"/>
                    <a:pt x="170" y="461"/>
                  </a:cubicBezTo>
                  <a:cubicBezTo>
                    <a:pt x="297" y="677"/>
                    <a:pt x="449" y="880"/>
                    <a:pt x="589" y="1070"/>
                  </a:cubicBezTo>
                  <a:cubicBezTo>
                    <a:pt x="475" y="1159"/>
                    <a:pt x="361" y="1247"/>
                    <a:pt x="247" y="1336"/>
                  </a:cubicBezTo>
                  <a:cubicBezTo>
                    <a:pt x="0" y="1521"/>
                    <a:pt x="186" y="1855"/>
                    <a:pt x="420" y="1855"/>
                  </a:cubicBezTo>
                  <a:cubicBezTo>
                    <a:pt x="475" y="1855"/>
                    <a:pt x="533" y="1836"/>
                    <a:pt x="589" y="1793"/>
                  </a:cubicBezTo>
                  <a:cubicBezTo>
                    <a:pt x="703" y="1704"/>
                    <a:pt x="830" y="1615"/>
                    <a:pt x="957" y="1514"/>
                  </a:cubicBezTo>
                  <a:cubicBezTo>
                    <a:pt x="1122" y="1704"/>
                    <a:pt x="1299" y="1894"/>
                    <a:pt x="1477" y="2084"/>
                  </a:cubicBezTo>
                  <a:cubicBezTo>
                    <a:pt x="1529" y="2136"/>
                    <a:pt x="1585" y="2159"/>
                    <a:pt x="1640" y="2159"/>
                  </a:cubicBezTo>
                  <a:cubicBezTo>
                    <a:pt x="1851" y="2159"/>
                    <a:pt x="2033" y="1829"/>
                    <a:pt x="1832" y="1628"/>
                  </a:cubicBezTo>
                  <a:cubicBezTo>
                    <a:pt x="1679" y="1488"/>
                    <a:pt x="1540" y="1336"/>
                    <a:pt x="1413" y="1171"/>
                  </a:cubicBezTo>
                  <a:cubicBezTo>
                    <a:pt x="1515" y="1095"/>
                    <a:pt x="1616" y="1019"/>
                    <a:pt x="1730" y="930"/>
                  </a:cubicBezTo>
                  <a:cubicBezTo>
                    <a:pt x="1968" y="754"/>
                    <a:pt x="1784" y="417"/>
                    <a:pt x="1542" y="417"/>
                  </a:cubicBezTo>
                  <a:cubicBezTo>
                    <a:pt x="1488" y="417"/>
                    <a:pt x="1431" y="434"/>
                    <a:pt x="1375" y="474"/>
                  </a:cubicBezTo>
                  <a:cubicBezTo>
                    <a:pt x="1274" y="563"/>
                    <a:pt x="1160" y="651"/>
                    <a:pt x="1045" y="727"/>
                  </a:cubicBezTo>
                  <a:cubicBezTo>
                    <a:pt x="906" y="537"/>
                    <a:pt x="754" y="334"/>
                    <a:pt x="627" y="119"/>
                  </a:cubicBezTo>
                  <a:cubicBezTo>
                    <a:pt x="571" y="35"/>
                    <a:pt x="496" y="0"/>
                    <a:pt x="42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0"/>
            <p:cNvSpPr/>
            <p:nvPr/>
          </p:nvSpPr>
          <p:spPr>
            <a:xfrm>
              <a:off x="1883905" y="4153775"/>
              <a:ext cx="54905" cy="62649"/>
            </a:xfrm>
            <a:custGeom>
              <a:avLst/>
              <a:gdLst/>
              <a:ahLst/>
              <a:cxnLst/>
              <a:rect l="l" t="t" r="r" b="b"/>
              <a:pathLst>
                <a:path w="1659" h="1893" extrusionOk="0">
                  <a:moveTo>
                    <a:pt x="350" y="0"/>
                  </a:moveTo>
                  <a:cubicBezTo>
                    <a:pt x="213" y="0"/>
                    <a:pt x="69" y="112"/>
                    <a:pt x="51" y="255"/>
                  </a:cubicBezTo>
                  <a:cubicBezTo>
                    <a:pt x="1" y="660"/>
                    <a:pt x="39" y="1066"/>
                    <a:pt x="166" y="1459"/>
                  </a:cubicBezTo>
                  <a:cubicBezTo>
                    <a:pt x="202" y="1588"/>
                    <a:pt x="294" y="1642"/>
                    <a:pt x="391" y="1642"/>
                  </a:cubicBezTo>
                  <a:cubicBezTo>
                    <a:pt x="562" y="1642"/>
                    <a:pt x="750" y="1475"/>
                    <a:pt x="685" y="1256"/>
                  </a:cubicBezTo>
                  <a:cubicBezTo>
                    <a:pt x="673" y="1193"/>
                    <a:pt x="660" y="1130"/>
                    <a:pt x="647" y="1066"/>
                  </a:cubicBezTo>
                  <a:lnTo>
                    <a:pt x="647" y="1066"/>
                  </a:lnTo>
                  <a:cubicBezTo>
                    <a:pt x="800" y="1269"/>
                    <a:pt x="926" y="1497"/>
                    <a:pt x="1028" y="1726"/>
                  </a:cubicBezTo>
                  <a:cubicBezTo>
                    <a:pt x="1082" y="1843"/>
                    <a:pt x="1185" y="1893"/>
                    <a:pt x="1287" y="1893"/>
                  </a:cubicBezTo>
                  <a:cubicBezTo>
                    <a:pt x="1473" y="1893"/>
                    <a:pt x="1658" y="1730"/>
                    <a:pt x="1560" y="1510"/>
                  </a:cubicBezTo>
                  <a:cubicBezTo>
                    <a:pt x="1307" y="965"/>
                    <a:pt x="952" y="483"/>
                    <a:pt x="508" y="65"/>
                  </a:cubicBezTo>
                  <a:cubicBezTo>
                    <a:pt x="463" y="20"/>
                    <a:pt x="407" y="0"/>
                    <a:pt x="35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0"/>
            <p:cNvSpPr/>
            <p:nvPr/>
          </p:nvSpPr>
          <p:spPr>
            <a:xfrm>
              <a:off x="1904656" y="4212187"/>
              <a:ext cx="84789" cy="55136"/>
            </a:xfrm>
            <a:custGeom>
              <a:avLst/>
              <a:gdLst/>
              <a:ahLst/>
              <a:cxnLst/>
              <a:rect l="l" t="t" r="r" b="b"/>
              <a:pathLst>
                <a:path w="2562" h="1666" extrusionOk="0">
                  <a:moveTo>
                    <a:pt x="2200" y="1"/>
                  </a:moveTo>
                  <a:cubicBezTo>
                    <a:pt x="2161" y="1"/>
                    <a:pt x="2119" y="12"/>
                    <a:pt x="2075" y="37"/>
                  </a:cubicBezTo>
                  <a:cubicBezTo>
                    <a:pt x="1441" y="379"/>
                    <a:pt x="832" y="747"/>
                    <a:pt x="249" y="1153"/>
                  </a:cubicBezTo>
                  <a:cubicBezTo>
                    <a:pt x="0" y="1329"/>
                    <a:pt x="183" y="1665"/>
                    <a:pt x="424" y="1665"/>
                  </a:cubicBezTo>
                  <a:cubicBezTo>
                    <a:pt x="478" y="1665"/>
                    <a:pt x="535" y="1649"/>
                    <a:pt x="591" y="1609"/>
                  </a:cubicBezTo>
                  <a:cubicBezTo>
                    <a:pt x="1136" y="1241"/>
                    <a:pt x="1707" y="886"/>
                    <a:pt x="2277" y="569"/>
                  </a:cubicBezTo>
                  <a:cubicBezTo>
                    <a:pt x="2561" y="417"/>
                    <a:pt x="2441" y="1"/>
                    <a:pt x="220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0"/>
            <p:cNvSpPr/>
            <p:nvPr/>
          </p:nvSpPr>
          <p:spPr>
            <a:xfrm>
              <a:off x="1941060" y="4261862"/>
              <a:ext cx="95512" cy="81248"/>
            </a:xfrm>
            <a:custGeom>
              <a:avLst/>
              <a:gdLst/>
              <a:ahLst/>
              <a:cxnLst/>
              <a:rect l="l" t="t" r="r" b="b"/>
              <a:pathLst>
                <a:path w="2886" h="2455" extrusionOk="0">
                  <a:moveTo>
                    <a:pt x="894" y="0"/>
                  </a:moveTo>
                  <a:cubicBezTo>
                    <a:pt x="382" y="0"/>
                    <a:pt x="0" y="585"/>
                    <a:pt x="252" y="1110"/>
                  </a:cubicBezTo>
                  <a:cubicBezTo>
                    <a:pt x="310" y="1225"/>
                    <a:pt x="413" y="1274"/>
                    <a:pt x="515" y="1274"/>
                  </a:cubicBezTo>
                  <a:cubicBezTo>
                    <a:pt x="705" y="1274"/>
                    <a:pt x="891" y="1108"/>
                    <a:pt x="784" y="894"/>
                  </a:cubicBezTo>
                  <a:cubicBezTo>
                    <a:pt x="703" y="732"/>
                    <a:pt x="799" y="606"/>
                    <a:pt x="914" y="606"/>
                  </a:cubicBezTo>
                  <a:cubicBezTo>
                    <a:pt x="979" y="606"/>
                    <a:pt x="1051" y="646"/>
                    <a:pt x="1101" y="742"/>
                  </a:cubicBezTo>
                  <a:cubicBezTo>
                    <a:pt x="1165" y="869"/>
                    <a:pt x="1152" y="1059"/>
                    <a:pt x="1152" y="1199"/>
                  </a:cubicBezTo>
                  <a:cubicBezTo>
                    <a:pt x="1165" y="1516"/>
                    <a:pt x="1152" y="1820"/>
                    <a:pt x="1139" y="2137"/>
                  </a:cubicBezTo>
                  <a:cubicBezTo>
                    <a:pt x="1120" y="2317"/>
                    <a:pt x="1264" y="2454"/>
                    <a:pt x="1423" y="2454"/>
                  </a:cubicBezTo>
                  <a:cubicBezTo>
                    <a:pt x="1476" y="2454"/>
                    <a:pt x="1532" y="2438"/>
                    <a:pt x="1583" y="2403"/>
                  </a:cubicBezTo>
                  <a:cubicBezTo>
                    <a:pt x="1989" y="2124"/>
                    <a:pt x="2344" y="1820"/>
                    <a:pt x="2686" y="1477"/>
                  </a:cubicBezTo>
                  <a:cubicBezTo>
                    <a:pt x="2886" y="1288"/>
                    <a:pt x="2680" y="1041"/>
                    <a:pt x="2452" y="1041"/>
                  </a:cubicBezTo>
                  <a:cubicBezTo>
                    <a:pt x="2376" y="1041"/>
                    <a:pt x="2297" y="1068"/>
                    <a:pt x="2230" y="1135"/>
                  </a:cubicBezTo>
                  <a:cubicBezTo>
                    <a:pt x="2078" y="1287"/>
                    <a:pt x="1913" y="1427"/>
                    <a:pt x="1748" y="1566"/>
                  </a:cubicBezTo>
                  <a:cubicBezTo>
                    <a:pt x="1773" y="983"/>
                    <a:pt x="1723" y="324"/>
                    <a:pt x="1228" y="83"/>
                  </a:cubicBezTo>
                  <a:cubicBezTo>
                    <a:pt x="1114" y="26"/>
                    <a:pt x="1001" y="0"/>
                    <a:pt x="89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0"/>
            <p:cNvSpPr/>
            <p:nvPr/>
          </p:nvSpPr>
          <p:spPr>
            <a:xfrm>
              <a:off x="1923586" y="4094470"/>
              <a:ext cx="138569" cy="169049"/>
            </a:xfrm>
            <a:custGeom>
              <a:avLst/>
              <a:gdLst/>
              <a:ahLst/>
              <a:cxnLst/>
              <a:rect l="l" t="t" r="r" b="b"/>
              <a:pathLst>
                <a:path w="4187" h="5108" extrusionOk="0">
                  <a:moveTo>
                    <a:pt x="371" y="0"/>
                  </a:moveTo>
                  <a:cubicBezTo>
                    <a:pt x="62" y="0"/>
                    <a:pt x="0" y="515"/>
                    <a:pt x="349" y="563"/>
                  </a:cubicBezTo>
                  <a:cubicBezTo>
                    <a:pt x="2238" y="855"/>
                    <a:pt x="3405" y="3163"/>
                    <a:pt x="3595" y="4862"/>
                  </a:cubicBezTo>
                  <a:cubicBezTo>
                    <a:pt x="3612" y="5030"/>
                    <a:pt x="3741" y="5108"/>
                    <a:pt x="3872" y="5108"/>
                  </a:cubicBezTo>
                  <a:cubicBezTo>
                    <a:pt x="4027" y="5108"/>
                    <a:pt x="4186" y="4998"/>
                    <a:pt x="4165" y="4798"/>
                  </a:cubicBezTo>
                  <a:cubicBezTo>
                    <a:pt x="3950" y="2833"/>
                    <a:pt x="2580" y="322"/>
                    <a:pt x="425" y="5"/>
                  </a:cubicBezTo>
                  <a:cubicBezTo>
                    <a:pt x="406" y="2"/>
                    <a:pt x="388" y="0"/>
                    <a:pt x="37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0"/>
            <p:cNvSpPr/>
            <p:nvPr/>
          </p:nvSpPr>
          <p:spPr>
            <a:xfrm>
              <a:off x="2028363" y="4023713"/>
              <a:ext cx="143103" cy="126489"/>
            </a:xfrm>
            <a:custGeom>
              <a:avLst/>
              <a:gdLst/>
              <a:ahLst/>
              <a:cxnLst/>
              <a:rect l="l" t="t" r="r" b="b"/>
              <a:pathLst>
                <a:path w="4324" h="3822" extrusionOk="0">
                  <a:moveTo>
                    <a:pt x="2089" y="0"/>
                  </a:moveTo>
                  <a:cubicBezTo>
                    <a:pt x="515" y="0"/>
                    <a:pt x="0" y="2248"/>
                    <a:pt x="936" y="3297"/>
                  </a:cubicBezTo>
                  <a:cubicBezTo>
                    <a:pt x="1269" y="3664"/>
                    <a:pt x="1706" y="3822"/>
                    <a:pt x="2154" y="3822"/>
                  </a:cubicBezTo>
                  <a:cubicBezTo>
                    <a:pt x="3055" y="3822"/>
                    <a:pt x="4004" y="3184"/>
                    <a:pt x="4258" y="2321"/>
                  </a:cubicBezTo>
                  <a:cubicBezTo>
                    <a:pt x="4323" y="2094"/>
                    <a:pt x="4128" y="1923"/>
                    <a:pt x="3953" y="1923"/>
                  </a:cubicBezTo>
                  <a:cubicBezTo>
                    <a:pt x="3855" y="1923"/>
                    <a:pt x="3762" y="1977"/>
                    <a:pt x="3726" y="2105"/>
                  </a:cubicBezTo>
                  <a:cubicBezTo>
                    <a:pt x="3543" y="2727"/>
                    <a:pt x="2859" y="3256"/>
                    <a:pt x="2192" y="3256"/>
                  </a:cubicBezTo>
                  <a:cubicBezTo>
                    <a:pt x="1934" y="3256"/>
                    <a:pt x="1679" y="3177"/>
                    <a:pt x="1456" y="2993"/>
                  </a:cubicBezTo>
                  <a:cubicBezTo>
                    <a:pt x="632" y="2333"/>
                    <a:pt x="1050" y="558"/>
                    <a:pt x="2166" y="558"/>
                  </a:cubicBezTo>
                  <a:cubicBezTo>
                    <a:pt x="2534" y="558"/>
                    <a:pt x="2458" y="0"/>
                    <a:pt x="2103" y="0"/>
                  </a:cubicBezTo>
                  <a:cubicBezTo>
                    <a:pt x="2098" y="0"/>
                    <a:pt x="2094" y="0"/>
                    <a:pt x="208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0"/>
            <p:cNvSpPr/>
            <p:nvPr/>
          </p:nvSpPr>
          <p:spPr>
            <a:xfrm>
              <a:off x="2110107" y="3954943"/>
              <a:ext cx="70525" cy="63112"/>
            </a:xfrm>
            <a:custGeom>
              <a:avLst/>
              <a:gdLst/>
              <a:ahLst/>
              <a:cxnLst/>
              <a:rect l="l" t="t" r="r" b="b"/>
              <a:pathLst>
                <a:path w="2131" h="1907" extrusionOk="0">
                  <a:moveTo>
                    <a:pt x="1026" y="574"/>
                  </a:moveTo>
                  <a:cubicBezTo>
                    <a:pt x="1286" y="574"/>
                    <a:pt x="1551" y="845"/>
                    <a:pt x="1395" y="1140"/>
                  </a:cubicBezTo>
                  <a:cubicBezTo>
                    <a:pt x="1314" y="1282"/>
                    <a:pt x="1195" y="1341"/>
                    <a:pt x="1078" y="1341"/>
                  </a:cubicBezTo>
                  <a:cubicBezTo>
                    <a:pt x="827" y="1341"/>
                    <a:pt x="581" y="1074"/>
                    <a:pt x="710" y="772"/>
                  </a:cubicBezTo>
                  <a:cubicBezTo>
                    <a:pt x="787" y="632"/>
                    <a:pt x="906" y="574"/>
                    <a:pt x="1026" y="574"/>
                  </a:cubicBezTo>
                  <a:close/>
                  <a:moveTo>
                    <a:pt x="1066" y="0"/>
                  </a:moveTo>
                  <a:cubicBezTo>
                    <a:pt x="728" y="0"/>
                    <a:pt x="412" y="187"/>
                    <a:pt x="229" y="481"/>
                  </a:cubicBezTo>
                  <a:cubicBezTo>
                    <a:pt x="203" y="493"/>
                    <a:pt x="191" y="519"/>
                    <a:pt x="178" y="544"/>
                  </a:cubicBezTo>
                  <a:cubicBezTo>
                    <a:pt x="165" y="569"/>
                    <a:pt x="153" y="595"/>
                    <a:pt x="153" y="633"/>
                  </a:cubicBezTo>
                  <a:cubicBezTo>
                    <a:pt x="0" y="1077"/>
                    <a:pt x="203" y="1609"/>
                    <a:pt x="647" y="1825"/>
                  </a:cubicBezTo>
                  <a:cubicBezTo>
                    <a:pt x="765" y="1881"/>
                    <a:pt x="893" y="1907"/>
                    <a:pt x="1021" y="1907"/>
                  </a:cubicBezTo>
                  <a:cubicBezTo>
                    <a:pt x="1387" y="1907"/>
                    <a:pt x="1755" y="1694"/>
                    <a:pt x="1915" y="1355"/>
                  </a:cubicBezTo>
                  <a:cubicBezTo>
                    <a:pt x="2131" y="899"/>
                    <a:pt x="1915" y="290"/>
                    <a:pt x="1459" y="87"/>
                  </a:cubicBezTo>
                  <a:cubicBezTo>
                    <a:pt x="1328" y="28"/>
                    <a:pt x="1195" y="0"/>
                    <a:pt x="106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0"/>
            <p:cNvSpPr/>
            <p:nvPr/>
          </p:nvSpPr>
          <p:spPr>
            <a:xfrm>
              <a:off x="1550279" y="4649963"/>
              <a:ext cx="69698" cy="64403"/>
            </a:xfrm>
            <a:custGeom>
              <a:avLst/>
              <a:gdLst/>
              <a:ahLst/>
              <a:cxnLst/>
              <a:rect l="l" t="t" r="r" b="b"/>
              <a:pathLst>
                <a:path w="2106" h="1946" extrusionOk="0">
                  <a:moveTo>
                    <a:pt x="1025" y="562"/>
                  </a:moveTo>
                  <a:cubicBezTo>
                    <a:pt x="1134" y="562"/>
                    <a:pt x="1242" y="597"/>
                    <a:pt x="1320" y="668"/>
                  </a:cubicBezTo>
                  <a:cubicBezTo>
                    <a:pt x="1497" y="820"/>
                    <a:pt x="1446" y="1087"/>
                    <a:pt x="1307" y="1239"/>
                  </a:cubicBezTo>
                  <a:cubicBezTo>
                    <a:pt x="1224" y="1328"/>
                    <a:pt x="1130" y="1365"/>
                    <a:pt x="1038" y="1365"/>
                  </a:cubicBezTo>
                  <a:cubicBezTo>
                    <a:pt x="764" y="1365"/>
                    <a:pt x="515" y="1032"/>
                    <a:pt x="686" y="757"/>
                  </a:cubicBezTo>
                  <a:cubicBezTo>
                    <a:pt x="711" y="719"/>
                    <a:pt x="724" y="693"/>
                    <a:pt x="736" y="655"/>
                  </a:cubicBezTo>
                  <a:cubicBezTo>
                    <a:pt x="817" y="594"/>
                    <a:pt x="921" y="562"/>
                    <a:pt x="1025" y="562"/>
                  </a:cubicBezTo>
                  <a:close/>
                  <a:moveTo>
                    <a:pt x="1023" y="0"/>
                  </a:moveTo>
                  <a:cubicBezTo>
                    <a:pt x="711" y="0"/>
                    <a:pt x="401" y="134"/>
                    <a:pt x="204" y="389"/>
                  </a:cubicBezTo>
                  <a:cubicBezTo>
                    <a:pt x="140" y="453"/>
                    <a:pt x="128" y="529"/>
                    <a:pt x="140" y="605"/>
                  </a:cubicBezTo>
                  <a:cubicBezTo>
                    <a:pt x="1" y="998"/>
                    <a:pt x="115" y="1442"/>
                    <a:pt x="445" y="1733"/>
                  </a:cubicBezTo>
                  <a:cubicBezTo>
                    <a:pt x="611" y="1878"/>
                    <a:pt x="812" y="1946"/>
                    <a:pt x="1013" y="1946"/>
                  </a:cubicBezTo>
                  <a:cubicBezTo>
                    <a:pt x="1286" y="1946"/>
                    <a:pt x="1561" y="1820"/>
                    <a:pt x="1751" y="1594"/>
                  </a:cubicBezTo>
                  <a:cubicBezTo>
                    <a:pt x="2093" y="1188"/>
                    <a:pt x="2106" y="567"/>
                    <a:pt x="1675" y="224"/>
                  </a:cubicBezTo>
                  <a:cubicBezTo>
                    <a:pt x="1486" y="73"/>
                    <a:pt x="1254" y="0"/>
                    <a:pt x="102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0"/>
            <p:cNvSpPr/>
            <p:nvPr/>
          </p:nvSpPr>
          <p:spPr>
            <a:xfrm>
              <a:off x="1691791" y="4501633"/>
              <a:ext cx="105275" cy="115965"/>
            </a:xfrm>
            <a:custGeom>
              <a:avLst/>
              <a:gdLst/>
              <a:ahLst/>
              <a:cxnLst/>
              <a:rect l="l" t="t" r="r" b="b"/>
              <a:pathLst>
                <a:path w="3181" h="3504" extrusionOk="0">
                  <a:moveTo>
                    <a:pt x="1268" y="0"/>
                  </a:moveTo>
                  <a:cubicBezTo>
                    <a:pt x="856" y="0"/>
                    <a:pt x="430" y="569"/>
                    <a:pt x="201" y="788"/>
                  </a:cubicBezTo>
                  <a:cubicBezTo>
                    <a:pt x="0" y="989"/>
                    <a:pt x="173" y="1324"/>
                    <a:pt x="385" y="1324"/>
                  </a:cubicBezTo>
                  <a:cubicBezTo>
                    <a:pt x="441" y="1324"/>
                    <a:pt x="500" y="1300"/>
                    <a:pt x="556" y="1245"/>
                  </a:cubicBezTo>
                  <a:cubicBezTo>
                    <a:pt x="656" y="1144"/>
                    <a:pt x="1178" y="610"/>
                    <a:pt x="1190" y="610"/>
                  </a:cubicBezTo>
                  <a:cubicBezTo>
                    <a:pt x="1190" y="610"/>
                    <a:pt x="1190" y="610"/>
                    <a:pt x="1190" y="611"/>
                  </a:cubicBezTo>
                  <a:cubicBezTo>
                    <a:pt x="1291" y="649"/>
                    <a:pt x="1266" y="1080"/>
                    <a:pt x="1228" y="1422"/>
                  </a:cubicBezTo>
                  <a:cubicBezTo>
                    <a:pt x="1152" y="1574"/>
                    <a:pt x="1139" y="1765"/>
                    <a:pt x="1203" y="1955"/>
                  </a:cubicBezTo>
                  <a:cubicBezTo>
                    <a:pt x="1242" y="2077"/>
                    <a:pt x="1343" y="2131"/>
                    <a:pt x="1449" y="2131"/>
                  </a:cubicBezTo>
                  <a:cubicBezTo>
                    <a:pt x="1585" y="2131"/>
                    <a:pt x="1727" y="2041"/>
                    <a:pt x="1748" y="1891"/>
                  </a:cubicBezTo>
                  <a:cubicBezTo>
                    <a:pt x="1761" y="1841"/>
                    <a:pt x="1761" y="1790"/>
                    <a:pt x="1773" y="1726"/>
                  </a:cubicBezTo>
                  <a:cubicBezTo>
                    <a:pt x="1827" y="1706"/>
                    <a:pt x="1878" y="1696"/>
                    <a:pt x="1924" y="1696"/>
                  </a:cubicBezTo>
                  <a:cubicBezTo>
                    <a:pt x="2051" y="1696"/>
                    <a:pt x="2145" y="1775"/>
                    <a:pt x="2192" y="1942"/>
                  </a:cubicBezTo>
                  <a:cubicBezTo>
                    <a:pt x="2255" y="2082"/>
                    <a:pt x="2268" y="2221"/>
                    <a:pt x="2243" y="2373"/>
                  </a:cubicBezTo>
                  <a:cubicBezTo>
                    <a:pt x="2169" y="2742"/>
                    <a:pt x="1845" y="2932"/>
                    <a:pt x="1502" y="2932"/>
                  </a:cubicBezTo>
                  <a:cubicBezTo>
                    <a:pt x="1491" y="2932"/>
                    <a:pt x="1480" y="2931"/>
                    <a:pt x="1469" y="2931"/>
                  </a:cubicBezTo>
                  <a:cubicBezTo>
                    <a:pt x="1461" y="2931"/>
                    <a:pt x="1453" y="2930"/>
                    <a:pt x="1445" y="2930"/>
                  </a:cubicBezTo>
                  <a:cubicBezTo>
                    <a:pt x="1098" y="2930"/>
                    <a:pt x="1033" y="3477"/>
                    <a:pt x="1393" y="3502"/>
                  </a:cubicBezTo>
                  <a:cubicBezTo>
                    <a:pt x="1418" y="3503"/>
                    <a:pt x="1442" y="3504"/>
                    <a:pt x="1467" y="3504"/>
                  </a:cubicBezTo>
                  <a:cubicBezTo>
                    <a:pt x="2445" y="3504"/>
                    <a:pt x="3181" y="2527"/>
                    <a:pt x="2661" y="1600"/>
                  </a:cubicBezTo>
                  <a:cubicBezTo>
                    <a:pt x="2496" y="1308"/>
                    <a:pt x="2179" y="1054"/>
                    <a:pt x="1837" y="1054"/>
                  </a:cubicBezTo>
                  <a:cubicBezTo>
                    <a:pt x="1837" y="661"/>
                    <a:pt x="1786" y="281"/>
                    <a:pt x="1532" y="91"/>
                  </a:cubicBezTo>
                  <a:cubicBezTo>
                    <a:pt x="1446" y="27"/>
                    <a:pt x="1357" y="0"/>
                    <a:pt x="12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0"/>
            <p:cNvSpPr/>
            <p:nvPr/>
          </p:nvSpPr>
          <p:spPr>
            <a:xfrm>
              <a:off x="1790281" y="4493822"/>
              <a:ext cx="113284" cy="97035"/>
            </a:xfrm>
            <a:custGeom>
              <a:avLst/>
              <a:gdLst/>
              <a:ahLst/>
              <a:cxnLst/>
              <a:rect l="l" t="t" r="r" b="b"/>
              <a:pathLst>
                <a:path w="3423" h="2932" extrusionOk="0">
                  <a:moveTo>
                    <a:pt x="885" y="0"/>
                  </a:moveTo>
                  <a:cubicBezTo>
                    <a:pt x="464" y="0"/>
                    <a:pt x="53" y="298"/>
                    <a:pt x="15" y="809"/>
                  </a:cubicBezTo>
                  <a:cubicBezTo>
                    <a:pt x="1" y="1006"/>
                    <a:pt x="171" y="1121"/>
                    <a:pt x="329" y="1121"/>
                  </a:cubicBezTo>
                  <a:cubicBezTo>
                    <a:pt x="455" y="1121"/>
                    <a:pt x="574" y="1048"/>
                    <a:pt x="585" y="885"/>
                  </a:cubicBezTo>
                  <a:cubicBezTo>
                    <a:pt x="601" y="662"/>
                    <a:pt x="703" y="572"/>
                    <a:pt x="820" y="572"/>
                  </a:cubicBezTo>
                  <a:cubicBezTo>
                    <a:pt x="988" y="572"/>
                    <a:pt x="1186" y="759"/>
                    <a:pt x="1194" y="999"/>
                  </a:cubicBezTo>
                  <a:cubicBezTo>
                    <a:pt x="1207" y="1227"/>
                    <a:pt x="1131" y="1455"/>
                    <a:pt x="1092" y="1671"/>
                  </a:cubicBezTo>
                  <a:cubicBezTo>
                    <a:pt x="1016" y="2077"/>
                    <a:pt x="1004" y="2457"/>
                    <a:pt x="1232" y="2812"/>
                  </a:cubicBezTo>
                  <a:cubicBezTo>
                    <a:pt x="1284" y="2894"/>
                    <a:pt x="1375" y="2932"/>
                    <a:pt x="1464" y="2932"/>
                  </a:cubicBezTo>
                  <a:cubicBezTo>
                    <a:pt x="1527" y="2932"/>
                    <a:pt x="1590" y="2912"/>
                    <a:pt x="1638" y="2875"/>
                  </a:cubicBezTo>
                  <a:cubicBezTo>
                    <a:pt x="2145" y="2482"/>
                    <a:pt x="2665" y="2102"/>
                    <a:pt x="3185" y="1722"/>
                  </a:cubicBezTo>
                  <a:cubicBezTo>
                    <a:pt x="3423" y="1545"/>
                    <a:pt x="3238" y="1209"/>
                    <a:pt x="3004" y="1209"/>
                  </a:cubicBezTo>
                  <a:cubicBezTo>
                    <a:pt x="2951" y="1209"/>
                    <a:pt x="2896" y="1226"/>
                    <a:pt x="2842" y="1265"/>
                  </a:cubicBezTo>
                  <a:cubicBezTo>
                    <a:pt x="2424" y="1569"/>
                    <a:pt x="2018" y="1874"/>
                    <a:pt x="1600" y="2178"/>
                  </a:cubicBezTo>
                  <a:cubicBezTo>
                    <a:pt x="1587" y="1912"/>
                    <a:pt x="1701" y="1595"/>
                    <a:pt x="1739" y="1341"/>
                  </a:cubicBezTo>
                  <a:cubicBezTo>
                    <a:pt x="1790" y="1024"/>
                    <a:pt x="1790" y="669"/>
                    <a:pt x="1612" y="390"/>
                  </a:cubicBezTo>
                  <a:cubicBezTo>
                    <a:pt x="1429" y="123"/>
                    <a:pt x="1155" y="0"/>
                    <a:pt x="8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0"/>
            <p:cNvSpPr/>
            <p:nvPr/>
          </p:nvSpPr>
          <p:spPr>
            <a:xfrm>
              <a:off x="1631692" y="4669124"/>
              <a:ext cx="146975" cy="153131"/>
            </a:xfrm>
            <a:custGeom>
              <a:avLst/>
              <a:gdLst/>
              <a:ahLst/>
              <a:cxnLst/>
              <a:rect l="l" t="t" r="r" b="b"/>
              <a:pathLst>
                <a:path w="4441" h="4627" extrusionOk="0">
                  <a:moveTo>
                    <a:pt x="1430" y="0"/>
                  </a:moveTo>
                  <a:cubicBezTo>
                    <a:pt x="1377" y="0"/>
                    <a:pt x="1322" y="16"/>
                    <a:pt x="1269" y="51"/>
                  </a:cubicBezTo>
                  <a:cubicBezTo>
                    <a:pt x="292" y="710"/>
                    <a:pt x="1" y="2004"/>
                    <a:pt x="571" y="2980"/>
                  </a:cubicBezTo>
                  <a:cubicBezTo>
                    <a:pt x="457" y="3107"/>
                    <a:pt x="356" y="3234"/>
                    <a:pt x="242" y="3361"/>
                  </a:cubicBezTo>
                  <a:cubicBezTo>
                    <a:pt x="73" y="3576"/>
                    <a:pt x="278" y="3819"/>
                    <a:pt x="489" y="3819"/>
                  </a:cubicBezTo>
                  <a:cubicBezTo>
                    <a:pt x="563" y="3819"/>
                    <a:pt x="639" y="3789"/>
                    <a:pt x="698" y="3716"/>
                  </a:cubicBezTo>
                  <a:cubicBezTo>
                    <a:pt x="774" y="3614"/>
                    <a:pt x="850" y="3525"/>
                    <a:pt x="939" y="3424"/>
                  </a:cubicBezTo>
                  <a:lnTo>
                    <a:pt x="939" y="3437"/>
                  </a:lnTo>
                  <a:cubicBezTo>
                    <a:pt x="1053" y="3538"/>
                    <a:pt x="1180" y="3640"/>
                    <a:pt x="1307" y="3716"/>
                  </a:cubicBezTo>
                  <a:cubicBezTo>
                    <a:pt x="1167" y="3842"/>
                    <a:pt x="1028" y="3969"/>
                    <a:pt x="888" y="4096"/>
                  </a:cubicBezTo>
                  <a:cubicBezTo>
                    <a:pt x="677" y="4297"/>
                    <a:pt x="849" y="4627"/>
                    <a:pt x="1063" y="4627"/>
                  </a:cubicBezTo>
                  <a:cubicBezTo>
                    <a:pt x="1118" y="4627"/>
                    <a:pt x="1176" y="4605"/>
                    <a:pt x="1231" y="4553"/>
                  </a:cubicBezTo>
                  <a:cubicBezTo>
                    <a:pt x="1446" y="4350"/>
                    <a:pt x="1662" y="4147"/>
                    <a:pt x="1878" y="3957"/>
                  </a:cubicBezTo>
                  <a:cubicBezTo>
                    <a:pt x="2049" y="3999"/>
                    <a:pt x="2223" y="4020"/>
                    <a:pt x="2397" y="4020"/>
                  </a:cubicBezTo>
                  <a:cubicBezTo>
                    <a:pt x="3149" y="4020"/>
                    <a:pt x="3890" y="3628"/>
                    <a:pt x="4312" y="2917"/>
                  </a:cubicBezTo>
                  <a:cubicBezTo>
                    <a:pt x="4440" y="2697"/>
                    <a:pt x="4244" y="2450"/>
                    <a:pt x="4054" y="2450"/>
                  </a:cubicBezTo>
                  <a:cubicBezTo>
                    <a:pt x="3981" y="2450"/>
                    <a:pt x="3908" y="2487"/>
                    <a:pt x="3856" y="2574"/>
                  </a:cubicBezTo>
                  <a:cubicBezTo>
                    <a:pt x="3539" y="3120"/>
                    <a:pt x="2981" y="3449"/>
                    <a:pt x="2410" y="3449"/>
                  </a:cubicBezTo>
                  <a:cubicBezTo>
                    <a:pt x="2537" y="3335"/>
                    <a:pt x="2664" y="3208"/>
                    <a:pt x="2803" y="3082"/>
                  </a:cubicBezTo>
                  <a:cubicBezTo>
                    <a:pt x="3006" y="2889"/>
                    <a:pt x="2835" y="2557"/>
                    <a:pt x="2615" y="2557"/>
                  </a:cubicBezTo>
                  <a:cubicBezTo>
                    <a:pt x="2561" y="2557"/>
                    <a:pt x="2504" y="2577"/>
                    <a:pt x="2448" y="2625"/>
                  </a:cubicBezTo>
                  <a:cubicBezTo>
                    <a:pt x="2220" y="2853"/>
                    <a:pt x="1979" y="3082"/>
                    <a:pt x="1738" y="3297"/>
                  </a:cubicBezTo>
                  <a:cubicBezTo>
                    <a:pt x="1611" y="3234"/>
                    <a:pt x="1472" y="3145"/>
                    <a:pt x="1358" y="3031"/>
                  </a:cubicBezTo>
                  <a:lnTo>
                    <a:pt x="1345" y="3031"/>
                  </a:lnTo>
                  <a:cubicBezTo>
                    <a:pt x="1573" y="2841"/>
                    <a:pt x="1814" y="2663"/>
                    <a:pt x="2068" y="2498"/>
                  </a:cubicBezTo>
                  <a:cubicBezTo>
                    <a:pt x="2331" y="2341"/>
                    <a:pt x="2140" y="2008"/>
                    <a:pt x="1886" y="2008"/>
                  </a:cubicBezTo>
                  <a:cubicBezTo>
                    <a:pt x="1834" y="2008"/>
                    <a:pt x="1779" y="2022"/>
                    <a:pt x="1725" y="2055"/>
                  </a:cubicBezTo>
                  <a:cubicBezTo>
                    <a:pt x="1472" y="2207"/>
                    <a:pt x="1231" y="2384"/>
                    <a:pt x="1003" y="2574"/>
                  </a:cubicBezTo>
                  <a:cubicBezTo>
                    <a:pt x="648" y="1864"/>
                    <a:pt x="914" y="977"/>
                    <a:pt x="1624" y="508"/>
                  </a:cubicBezTo>
                  <a:cubicBezTo>
                    <a:pt x="1875" y="340"/>
                    <a:pt x="1677" y="0"/>
                    <a:pt x="143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0"/>
            <p:cNvSpPr/>
            <p:nvPr/>
          </p:nvSpPr>
          <p:spPr>
            <a:xfrm>
              <a:off x="1927987" y="4396954"/>
              <a:ext cx="106996" cy="98987"/>
            </a:xfrm>
            <a:custGeom>
              <a:avLst/>
              <a:gdLst/>
              <a:ahLst/>
              <a:cxnLst/>
              <a:rect l="l" t="t" r="r" b="b"/>
              <a:pathLst>
                <a:path w="3233" h="2991" extrusionOk="0">
                  <a:moveTo>
                    <a:pt x="895" y="1365"/>
                  </a:moveTo>
                  <a:cubicBezTo>
                    <a:pt x="995" y="1365"/>
                    <a:pt x="1098" y="1398"/>
                    <a:pt x="1167" y="1453"/>
                  </a:cubicBezTo>
                  <a:cubicBezTo>
                    <a:pt x="1217" y="1555"/>
                    <a:pt x="1268" y="1643"/>
                    <a:pt x="1344" y="1732"/>
                  </a:cubicBezTo>
                  <a:cubicBezTo>
                    <a:pt x="1382" y="1897"/>
                    <a:pt x="1370" y="2062"/>
                    <a:pt x="1281" y="2214"/>
                  </a:cubicBezTo>
                  <a:cubicBezTo>
                    <a:pt x="1204" y="2337"/>
                    <a:pt x="1086" y="2418"/>
                    <a:pt x="965" y="2418"/>
                  </a:cubicBezTo>
                  <a:cubicBezTo>
                    <a:pt x="886" y="2418"/>
                    <a:pt x="806" y="2383"/>
                    <a:pt x="736" y="2303"/>
                  </a:cubicBezTo>
                  <a:cubicBezTo>
                    <a:pt x="533" y="2074"/>
                    <a:pt x="596" y="1719"/>
                    <a:pt x="672" y="1440"/>
                  </a:cubicBezTo>
                  <a:cubicBezTo>
                    <a:pt x="730" y="1388"/>
                    <a:pt x="812" y="1365"/>
                    <a:pt x="895" y="1365"/>
                  </a:cubicBezTo>
                  <a:close/>
                  <a:moveTo>
                    <a:pt x="1190" y="0"/>
                  </a:moveTo>
                  <a:cubicBezTo>
                    <a:pt x="1035" y="0"/>
                    <a:pt x="874" y="110"/>
                    <a:pt x="888" y="312"/>
                  </a:cubicBezTo>
                  <a:cubicBezTo>
                    <a:pt x="900" y="464"/>
                    <a:pt x="926" y="629"/>
                    <a:pt x="951" y="781"/>
                  </a:cubicBezTo>
                  <a:cubicBezTo>
                    <a:pt x="710" y="781"/>
                    <a:pt x="469" y="870"/>
                    <a:pt x="304" y="1047"/>
                  </a:cubicBezTo>
                  <a:cubicBezTo>
                    <a:pt x="228" y="1060"/>
                    <a:pt x="178" y="1111"/>
                    <a:pt x="152" y="1212"/>
                  </a:cubicBezTo>
                  <a:lnTo>
                    <a:pt x="140" y="1238"/>
                  </a:lnTo>
                  <a:cubicBezTo>
                    <a:pt x="102" y="1314"/>
                    <a:pt x="64" y="1402"/>
                    <a:pt x="38" y="1479"/>
                  </a:cubicBezTo>
                  <a:cubicBezTo>
                    <a:pt x="25" y="1555"/>
                    <a:pt x="38" y="1605"/>
                    <a:pt x="51" y="1656"/>
                  </a:cubicBezTo>
                  <a:cubicBezTo>
                    <a:pt x="0" y="2113"/>
                    <a:pt x="89" y="2569"/>
                    <a:pt x="507" y="2848"/>
                  </a:cubicBezTo>
                  <a:cubicBezTo>
                    <a:pt x="650" y="2947"/>
                    <a:pt x="803" y="2991"/>
                    <a:pt x="953" y="2991"/>
                  </a:cubicBezTo>
                  <a:cubicBezTo>
                    <a:pt x="1322" y="2991"/>
                    <a:pt x="1677" y="2727"/>
                    <a:pt x="1839" y="2366"/>
                  </a:cubicBezTo>
                  <a:cubicBezTo>
                    <a:pt x="1864" y="2315"/>
                    <a:pt x="1889" y="2252"/>
                    <a:pt x="1902" y="2189"/>
                  </a:cubicBezTo>
                  <a:cubicBezTo>
                    <a:pt x="2071" y="2270"/>
                    <a:pt x="2254" y="2311"/>
                    <a:pt x="2440" y="2311"/>
                  </a:cubicBezTo>
                  <a:cubicBezTo>
                    <a:pt x="2604" y="2311"/>
                    <a:pt x="2769" y="2279"/>
                    <a:pt x="2929" y="2214"/>
                  </a:cubicBezTo>
                  <a:cubicBezTo>
                    <a:pt x="3233" y="2090"/>
                    <a:pt x="3098" y="1658"/>
                    <a:pt x="2834" y="1658"/>
                  </a:cubicBezTo>
                  <a:cubicBezTo>
                    <a:pt x="2800" y="1658"/>
                    <a:pt x="2764" y="1665"/>
                    <a:pt x="2726" y="1681"/>
                  </a:cubicBezTo>
                  <a:cubicBezTo>
                    <a:pt x="2611" y="1728"/>
                    <a:pt x="2505" y="1749"/>
                    <a:pt x="2408" y="1749"/>
                  </a:cubicBezTo>
                  <a:cubicBezTo>
                    <a:pt x="2163" y="1749"/>
                    <a:pt x="1975" y="1615"/>
                    <a:pt x="1839" y="1415"/>
                  </a:cubicBezTo>
                  <a:cubicBezTo>
                    <a:pt x="1801" y="1339"/>
                    <a:pt x="1750" y="1263"/>
                    <a:pt x="1699" y="1187"/>
                  </a:cubicBezTo>
                  <a:cubicBezTo>
                    <a:pt x="1547" y="883"/>
                    <a:pt x="1484" y="515"/>
                    <a:pt x="1458" y="236"/>
                  </a:cubicBezTo>
                  <a:cubicBezTo>
                    <a:pt x="1441" y="75"/>
                    <a:pt x="1318" y="0"/>
                    <a:pt x="119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0"/>
            <p:cNvSpPr/>
            <p:nvPr/>
          </p:nvSpPr>
          <p:spPr>
            <a:xfrm>
              <a:off x="1999802" y="4369651"/>
              <a:ext cx="63708" cy="56063"/>
            </a:xfrm>
            <a:custGeom>
              <a:avLst/>
              <a:gdLst/>
              <a:ahLst/>
              <a:cxnLst/>
              <a:rect l="l" t="t" r="r" b="b"/>
              <a:pathLst>
                <a:path w="1925" h="1694" extrusionOk="0">
                  <a:moveTo>
                    <a:pt x="497" y="1"/>
                  </a:moveTo>
                  <a:cubicBezTo>
                    <a:pt x="280" y="1"/>
                    <a:pt x="73" y="241"/>
                    <a:pt x="252" y="440"/>
                  </a:cubicBezTo>
                  <a:cubicBezTo>
                    <a:pt x="379" y="592"/>
                    <a:pt x="506" y="718"/>
                    <a:pt x="632" y="858"/>
                  </a:cubicBezTo>
                  <a:cubicBezTo>
                    <a:pt x="506" y="959"/>
                    <a:pt x="379" y="1048"/>
                    <a:pt x="252" y="1137"/>
                  </a:cubicBezTo>
                  <a:cubicBezTo>
                    <a:pt x="1" y="1304"/>
                    <a:pt x="190" y="1644"/>
                    <a:pt x="435" y="1644"/>
                  </a:cubicBezTo>
                  <a:cubicBezTo>
                    <a:pt x="487" y="1644"/>
                    <a:pt x="541" y="1629"/>
                    <a:pt x="594" y="1593"/>
                  </a:cubicBezTo>
                  <a:cubicBezTo>
                    <a:pt x="747" y="1492"/>
                    <a:pt x="886" y="1378"/>
                    <a:pt x="1026" y="1276"/>
                  </a:cubicBezTo>
                  <a:cubicBezTo>
                    <a:pt x="1140" y="1391"/>
                    <a:pt x="1254" y="1505"/>
                    <a:pt x="1368" y="1619"/>
                  </a:cubicBezTo>
                  <a:cubicBezTo>
                    <a:pt x="1423" y="1671"/>
                    <a:pt x="1481" y="1693"/>
                    <a:pt x="1536" y="1693"/>
                  </a:cubicBezTo>
                  <a:cubicBezTo>
                    <a:pt x="1750" y="1693"/>
                    <a:pt x="1924" y="1364"/>
                    <a:pt x="1723" y="1162"/>
                  </a:cubicBezTo>
                  <a:cubicBezTo>
                    <a:pt x="1634" y="1074"/>
                    <a:pt x="1545" y="985"/>
                    <a:pt x="1457" y="896"/>
                  </a:cubicBezTo>
                  <a:cubicBezTo>
                    <a:pt x="1545" y="820"/>
                    <a:pt x="1622" y="744"/>
                    <a:pt x="1710" y="655"/>
                  </a:cubicBezTo>
                  <a:cubicBezTo>
                    <a:pt x="1901" y="455"/>
                    <a:pt x="1690" y="211"/>
                    <a:pt x="1465" y="211"/>
                  </a:cubicBezTo>
                  <a:cubicBezTo>
                    <a:pt x="1392" y="211"/>
                    <a:pt x="1316" y="237"/>
                    <a:pt x="1254" y="300"/>
                  </a:cubicBezTo>
                  <a:cubicBezTo>
                    <a:pt x="1190" y="363"/>
                    <a:pt x="1127" y="427"/>
                    <a:pt x="1064" y="490"/>
                  </a:cubicBezTo>
                  <a:cubicBezTo>
                    <a:pt x="949" y="363"/>
                    <a:pt x="823" y="237"/>
                    <a:pt x="709" y="97"/>
                  </a:cubicBezTo>
                  <a:cubicBezTo>
                    <a:pt x="647" y="29"/>
                    <a:pt x="571" y="1"/>
                    <a:pt x="49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0"/>
            <p:cNvSpPr/>
            <p:nvPr/>
          </p:nvSpPr>
          <p:spPr>
            <a:xfrm>
              <a:off x="2068143" y="4259877"/>
              <a:ext cx="115700" cy="119010"/>
            </a:xfrm>
            <a:custGeom>
              <a:avLst/>
              <a:gdLst/>
              <a:ahLst/>
              <a:cxnLst/>
              <a:rect l="l" t="t" r="r" b="b"/>
              <a:pathLst>
                <a:path w="3496" h="3596" extrusionOk="0">
                  <a:moveTo>
                    <a:pt x="1368" y="1974"/>
                  </a:moveTo>
                  <a:cubicBezTo>
                    <a:pt x="1398" y="1974"/>
                    <a:pt x="1428" y="1976"/>
                    <a:pt x="1459" y="1981"/>
                  </a:cubicBezTo>
                  <a:cubicBezTo>
                    <a:pt x="1788" y="2032"/>
                    <a:pt x="1864" y="2400"/>
                    <a:pt x="1750" y="2679"/>
                  </a:cubicBezTo>
                  <a:cubicBezTo>
                    <a:pt x="1653" y="2918"/>
                    <a:pt x="1463" y="3014"/>
                    <a:pt x="1273" y="3014"/>
                  </a:cubicBezTo>
                  <a:cubicBezTo>
                    <a:pt x="970" y="3014"/>
                    <a:pt x="666" y="2767"/>
                    <a:pt x="736" y="2463"/>
                  </a:cubicBezTo>
                  <a:cubicBezTo>
                    <a:pt x="812" y="2450"/>
                    <a:pt x="888" y="2387"/>
                    <a:pt x="926" y="2286"/>
                  </a:cubicBezTo>
                  <a:cubicBezTo>
                    <a:pt x="992" y="2086"/>
                    <a:pt x="1165" y="1974"/>
                    <a:pt x="1368" y="1974"/>
                  </a:cubicBezTo>
                  <a:close/>
                  <a:moveTo>
                    <a:pt x="792" y="1"/>
                  </a:moveTo>
                  <a:cubicBezTo>
                    <a:pt x="588" y="1"/>
                    <a:pt x="388" y="247"/>
                    <a:pt x="546" y="460"/>
                  </a:cubicBezTo>
                  <a:cubicBezTo>
                    <a:pt x="774" y="764"/>
                    <a:pt x="989" y="1094"/>
                    <a:pt x="1230" y="1411"/>
                  </a:cubicBezTo>
                  <a:cubicBezTo>
                    <a:pt x="977" y="1449"/>
                    <a:pt x="736" y="1576"/>
                    <a:pt x="571" y="1766"/>
                  </a:cubicBezTo>
                  <a:cubicBezTo>
                    <a:pt x="520" y="1778"/>
                    <a:pt x="469" y="1804"/>
                    <a:pt x="419" y="1854"/>
                  </a:cubicBezTo>
                  <a:cubicBezTo>
                    <a:pt x="0" y="2311"/>
                    <a:pt x="102" y="3072"/>
                    <a:pt x="609" y="3414"/>
                  </a:cubicBezTo>
                  <a:cubicBezTo>
                    <a:pt x="796" y="3538"/>
                    <a:pt x="1008" y="3595"/>
                    <a:pt x="1219" y="3595"/>
                  </a:cubicBezTo>
                  <a:cubicBezTo>
                    <a:pt x="1634" y="3595"/>
                    <a:pt x="2043" y="3370"/>
                    <a:pt x="2245" y="2983"/>
                  </a:cubicBezTo>
                  <a:cubicBezTo>
                    <a:pt x="2295" y="2869"/>
                    <a:pt x="2333" y="2755"/>
                    <a:pt x="2359" y="2628"/>
                  </a:cubicBezTo>
                  <a:cubicBezTo>
                    <a:pt x="2505" y="2718"/>
                    <a:pt x="2667" y="2773"/>
                    <a:pt x="2823" y="2773"/>
                  </a:cubicBezTo>
                  <a:cubicBezTo>
                    <a:pt x="3019" y="2773"/>
                    <a:pt x="3207" y="2687"/>
                    <a:pt x="3348" y="2476"/>
                  </a:cubicBezTo>
                  <a:cubicBezTo>
                    <a:pt x="3495" y="2246"/>
                    <a:pt x="3295" y="2002"/>
                    <a:pt x="3097" y="2002"/>
                  </a:cubicBezTo>
                  <a:cubicBezTo>
                    <a:pt x="3022" y="2002"/>
                    <a:pt x="2947" y="2037"/>
                    <a:pt x="2891" y="2121"/>
                  </a:cubicBezTo>
                  <a:cubicBezTo>
                    <a:pt x="2873" y="2148"/>
                    <a:pt x="2847" y="2161"/>
                    <a:pt x="2816" y="2161"/>
                  </a:cubicBezTo>
                  <a:cubicBezTo>
                    <a:pt x="2546" y="2161"/>
                    <a:pt x="1855" y="1234"/>
                    <a:pt x="1776" y="1132"/>
                  </a:cubicBezTo>
                  <a:cubicBezTo>
                    <a:pt x="1509" y="802"/>
                    <a:pt x="1256" y="460"/>
                    <a:pt x="1002" y="117"/>
                  </a:cubicBezTo>
                  <a:cubicBezTo>
                    <a:pt x="944" y="35"/>
                    <a:pt x="868" y="1"/>
                    <a:pt x="79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0"/>
            <p:cNvSpPr/>
            <p:nvPr/>
          </p:nvSpPr>
          <p:spPr>
            <a:xfrm>
              <a:off x="2214586" y="4135937"/>
              <a:ext cx="148067" cy="125496"/>
            </a:xfrm>
            <a:custGeom>
              <a:avLst/>
              <a:gdLst/>
              <a:ahLst/>
              <a:cxnLst/>
              <a:rect l="l" t="t" r="r" b="b"/>
              <a:pathLst>
                <a:path w="4474" h="3792" extrusionOk="0">
                  <a:moveTo>
                    <a:pt x="2174" y="557"/>
                  </a:moveTo>
                  <a:cubicBezTo>
                    <a:pt x="2412" y="557"/>
                    <a:pt x="2647" y="626"/>
                    <a:pt x="2866" y="794"/>
                  </a:cubicBezTo>
                  <a:cubicBezTo>
                    <a:pt x="3272" y="1111"/>
                    <a:pt x="3361" y="1783"/>
                    <a:pt x="3209" y="2315"/>
                  </a:cubicBezTo>
                  <a:cubicBezTo>
                    <a:pt x="2943" y="2227"/>
                    <a:pt x="2702" y="2087"/>
                    <a:pt x="2486" y="1884"/>
                  </a:cubicBezTo>
                  <a:cubicBezTo>
                    <a:pt x="2431" y="1832"/>
                    <a:pt x="2373" y="1810"/>
                    <a:pt x="2318" y="1810"/>
                  </a:cubicBezTo>
                  <a:cubicBezTo>
                    <a:pt x="2105" y="1810"/>
                    <a:pt x="1932" y="2139"/>
                    <a:pt x="2144" y="2341"/>
                  </a:cubicBezTo>
                  <a:cubicBezTo>
                    <a:pt x="2372" y="2556"/>
                    <a:pt x="2638" y="2721"/>
                    <a:pt x="2930" y="2835"/>
                  </a:cubicBezTo>
                  <a:cubicBezTo>
                    <a:pt x="2917" y="2861"/>
                    <a:pt x="2892" y="2886"/>
                    <a:pt x="2866" y="2911"/>
                  </a:cubicBezTo>
                  <a:cubicBezTo>
                    <a:pt x="2642" y="3122"/>
                    <a:pt x="2325" y="3227"/>
                    <a:pt x="2008" y="3227"/>
                  </a:cubicBezTo>
                  <a:cubicBezTo>
                    <a:pt x="1716" y="3227"/>
                    <a:pt x="1424" y="3138"/>
                    <a:pt x="1205" y="2962"/>
                  </a:cubicBezTo>
                  <a:cubicBezTo>
                    <a:pt x="660" y="2531"/>
                    <a:pt x="571" y="1719"/>
                    <a:pt x="863" y="1111"/>
                  </a:cubicBezTo>
                  <a:cubicBezTo>
                    <a:pt x="1240" y="817"/>
                    <a:pt x="1711" y="557"/>
                    <a:pt x="2174" y="557"/>
                  </a:cubicBezTo>
                  <a:close/>
                  <a:moveTo>
                    <a:pt x="2210" y="0"/>
                  </a:moveTo>
                  <a:cubicBezTo>
                    <a:pt x="1687" y="0"/>
                    <a:pt x="1146" y="219"/>
                    <a:pt x="698" y="527"/>
                  </a:cubicBezTo>
                  <a:cubicBezTo>
                    <a:pt x="622" y="527"/>
                    <a:pt x="533" y="553"/>
                    <a:pt x="483" y="654"/>
                  </a:cubicBezTo>
                  <a:cubicBezTo>
                    <a:pt x="457" y="680"/>
                    <a:pt x="445" y="705"/>
                    <a:pt x="432" y="730"/>
                  </a:cubicBezTo>
                  <a:cubicBezTo>
                    <a:pt x="419" y="743"/>
                    <a:pt x="394" y="768"/>
                    <a:pt x="381" y="781"/>
                  </a:cubicBezTo>
                  <a:cubicBezTo>
                    <a:pt x="280" y="857"/>
                    <a:pt x="254" y="971"/>
                    <a:pt x="280" y="1060"/>
                  </a:cubicBezTo>
                  <a:cubicBezTo>
                    <a:pt x="1" y="1833"/>
                    <a:pt x="115" y="2734"/>
                    <a:pt x="736" y="3317"/>
                  </a:cubicBezTo>
                  <a:cubicBezTo>
                    <a:pt x="1077" y="3633"/>
                    <a:pt x="1538" y="3791"/>
                    <a:pt x="1999" y="3791"/>
                  </a:cubicBezTo>
                  <a:cubicBezTo>
                    <a:pt x="2483" y="3791"/>
                    <a:pt x="2966" y="3617"/>
                    <a:pt x="3310" y="3266"/>
                  </a:cubicBezTo>
                  <a:cubicBezTo>
                    <a:pt x="3399" y="3178"/>
                    <a:pt x="3475" y="3076"/>
                    <a:pt x="3539" y="2975"/>
                  </a:cubicBezTo>
                  <a:cubicBezTo>
                    <a:pt x="3617" y="2980"/>
                    <a:pt x="3698" y="2983"/>
                    <a:pt x="3780" y="2983"/>
                  </a:cubicBezTo>
                  <a:cubicBezTo>
                    <a:pt x="3895" y="2983"/>
                    <a:pt x="4010" y="2977"/>
                    <a:pt x="4122" y="2962"/>
                  </a:cubicBezTo>
                  <a:cubicBezTo>
                    <a:pt x="4474" y="2901"/>
                    <a:pt x="4431" y="2388"/>
                    <a:pt x="4105" y="2388"/>
                  </a:cubicBezTo>
                  <a:cubicBezTo>
                    <a:pt x="4090" y="2388"/>
                    <a:pt x="4074" y="2389"/>
                    <a:pt x="4058" y="2391"/>
                  </a:cubicBezTo>
                  <a:cubicBezTo>
                    <a:pt x="3957" y="2404"/>
                    <a:pt x="3868" y="2404"/>
                    <a:pt x="3767" y="2404"/>
                  </a:cubicBezTo>
                  <a:cubicBezTo>
                    <a:pt x="3944" y="1745"/>
                    <a:pt x="3830" y="971"/>
                    <a:pt x="3386" y="502"/>
                  </a:cubicBezTo>
                  <a:cubicBezTo>
                    <a:pt x="3046" y="144"/>
                    <a:pt x="2634" y="0"/>
                    <a:pt x="221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0"/>
            <p:cNvSpPr/>
            <p:nvPr/>
          </p:nvSpPr>
          <p:spPr>
            <a:xfrm>
              <a:off x="2186059" y="4022721"/>
              <a:ext cx="119804" cy="111431"/>
            </a:xfrm>
            <a:custGeom>
              <a:avLst/>
              <a:gdLst/>
              <a:ahLst/>
              <a:cxnLst/>
              <a:rect l="l" t="t" r="r" b="b"/>
              <a:pathLst>
                <a:path w="3620" h="3367" extrusionOk="0">
                  <a:moveTo>
                    <a:pt x="1243" y="2262"/>
                  </a:moveTo>
                  <a:lnTo>
                    <a:pt x="1243" y="2262"/>
                  </a:lnTo>
                  <a:cubicBezTo>
                    <a:pt x="1230" y="2439"/>
                    <a:pt x="1167" y="2592"/>
                    <a:pt x="1066" y="2680"/>
                  </a:cubicBezTo>
                  <a:cubicBezTo>
                    <a:pt x="1015" y="2748"/>
                    <a:pt x="977" y="2782"/>
                    <a:pt x="951" y="2782"/>
                  </a:cubicBezTo>
                  <a:cubicBezTo>
                    <a:pt x="898" y="2782"/>
                    <a:pt x="892" y="2647"/>
                    <a:pt x="926" y="2376"/>
                  </a:cubicBezTo>
                  <a:cubicBezTo>
                    <a:pt x="1028" y="2313"/>
                    <a:pt x="1129" y="2275"/>
                    <a:pt x="1243" y="2262"/>
                  </a:cubicBezTo>
                  <a:close/>
                  <a:moveTo>
                    <a:pt x="1324" y="1"/>
                  </a:moveTo>
                  <a:cubicBezTo>
                    <a:pt x="1152" y="1"/>
                    <a:pt x="963" y="171"/>
                    <a:pt x="1028" y="398"/>
                  </a:cubicBezTo>
                  <a:cubicBezTo>
                    <a:pt x="1129" y="753"/>
                    <a:pt x="1205" y="1121"/>
                    <a:pt x="1230" y="1501"/>
                  </a:cubicBezTo>
                  <a:cubicBezTo>
                    <a:pt x="1230" y="1552"/>
                    <a:pt x="1243" y="1615"/>
                    <a:pt x="1243" y="1691"/>
                  </a:cubicBezTo>
                  <a:cubicBezTo>
                    <a:pt x="1066" y="1704"/>
                    <a:pt x="875" y="1755"/>
                    <a:pt x="711" y="1844"/>
                  </a:cubicBezTo>
                  <a:cubicBezTo>
                    <a:pt x="229" y="2122"/>
                    <a:pt x="0" y="2934"/>
                    <a:pt x="571" y="3276"/>
                  </a:cubicBezTo>
                  <a:cubicBezTo>
                    <a:pt x="682" y="3339"/>
                    <a:pt x="794" y="3366"/>
                    <a:pt x="902" y="3366"/>
                  </a:cubicBezTo>
                  <a:cubicBezTo>
                    <a:pt x="1300" y="3366"/>
                    <a:pt x="1651" y="2993"/>
                    <a:pt x="1750" y="2604"/>
                  </a:cubicBezTo>
                  <a:cubicBezTo>
                    <a:pt x="1776" y="2490"/>
                    <a:pt x="1801" y="2376"/>
                    <a:pt x="1814" y="2249"/>
                  </a:cubicBezTo>
                  <a:lnTo>
                    <a:pt x="1852" y="2262"/>
                  </a:lnTo>
                  <a:cubicBezTo>
                    <a:pt x="2296" y="2275"/>
                    <a:pt x="2739" y="2300"/>
                    <a:pt x="3183" y="2325"/>
                  </a:cubicBezTo>
                  <a:cubicBezTo>
                    <a:pt x="3191" y="2326"/>
                    <a:pt x="3199" y="2326"/>
                    <a:pt x="3207" y="2326"/>
                  </a:cubicBezTo>
                  <a:cubicBezTo>
                    <a:pt x="3554" y="2326"/>
                    <a:pt x="3619" y="1780"/>
                    <a:pt x="3259" y="1767"/>
                  </a:cubicBezTo>
                  <a:cubicBezTo>
                    <a:pt x="2790" y="1742"/>
                    <a:pt x="2308" y="1704"/>
                    <a:pt x="1826" y="1691"/>
                  </a:cubicBezTo>
                  <a:cubicBezTo>
                    <a:pt x="1814" y="1171"/>
                    <a:pt x="1687" y="652"/>
                    <a:pt x="1547" y="182"/>
                  </a:cubicBezTo>
                  <a:cubicBezTo>
                    <a:pt x="1511" y="55"/>
                    <a:pt x="1420" y="1"/>
                    <a:pt x="132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0"/>
            <p:cNvSpPr/>
            <p:nvPr/>
          </p:nvSpPr>
          <p:spPr>
            <a:xfrm>
              <a:off x="2124370" y="4188789"/>
              <a:ext cx="70128" cy="60862"/>
            </a:xfrm>
            <a:custGeom>
              <a:avLst/>
              <a:gdLst/>
              <a:ahLst/>
              <a:cxnLst/>
              <a:rect l="l" t="t" r="r" b="b"/>
              <a:pathLst>
                <a:path w="2119" h="1839" extrusionOk="0">
                  <a:moveTo>
                    <a:pt x="1053" y="574"/>
                  </a:moveTo>
                  <a:cubicBezTo>
                    <a:pt x="1299" y="574"/>
                    <a:pt x="1549" y="862"/>
                    <a:pt x="1345" y="1137"/>
                  </a:cubicBezTo>
                  <a:cubicBezTo>
                    <a:pt x="1267" y="1243"/>
                    <a:pt x="1170" y="1288"/>
                    <a:pt x="1075" y="1288"/>
                  </a:cubicBezTo>
                  <a:cubicBezTo>
                    <a:pt x="876" y="1288"/>
                    <a:pt x="681" y="1094"/>
                    <a:pt x="673" y="870"/>
                  </a:cubicBezTo>
                  <a:cubicBezTo>
                    <a:pt x="711" y="845"/>
                    <a:pt x="749" y="807"/>
                    <a:pt x="774" y="756"/>
                  </a:cubicBezTo>
                  <a:cubicBezTo>
                    <a:pt x="842" y="627"/>
                    <a:pt x="948" y="574"/>
                    <a:pt x="1053" y="574"/>
                  </a:cubicBezTo>
                  <a:close/>
                  <a:moveTo>
                    <a:pt x="1103" y="0"/>
                  </a:moveTo>
                  <a:cubicBezTo>
                    <a:pt x="912" y="0"/>
                    <a:pt x="725" y="63"/>
                    <a:pt x="571" y="173"/>
                  </a:cubicBezTo>
                  <a:cubicBezTo>
                    <a:pt x="548" y="167"/>
                    <a:pt x="524" y="164"/>
                    <a:pt x="502" y="164"/>
                  </a:cubicBezTo>
                  <a:cubicBezTo>
                    <a:pt x="425" y="164"/>
                    <a:pt x="354" y="199"/>
                    <a:pt x="305" y="287"/>
                  </a:cubicBezTo>
                  <a:cubicBezTo>
                    <a:pt x="0" y="718"/>
                    <a:pt x="39" y="1365"/>
                    <a:pt x="508" y="1682"/>
                  </a:cubicBezTo>
                  <a:cubicBezTo>
                    <a:pt x="665" y="1787"/>
                    <a:pt x="853" y="1838"/>
                    <a:pt x="1041" y="1838"/>
                  </a:cubicBezTo>
                  <a:cubicBezTo>
                    <a:pt x="1353" y="1838"/>
                    <a:pt x="1665" y="1697"/>
                    <a:pt x="1839" y="1428"/>
                  </a:cubicBezTo>
                  <a:cubicBezTo>
                    <a:pt x="2118" y="997"/>
                    <a:pt x="1979" y="363"/>
                    <a:pt x="1522" y="110"/>
                  </a:cubicBezTo>
                  <a:cubicBezTo>
                    <a:pt x="1388" y="34"/>
                    <a:pt x="1244" y="0"/>
                    <a:pt x="110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0"/>
            <p:cNvSpPr/>
            <p:nvPr/>
          </p:nvSpPr>
          <p:spPr>
            <a:xfrm>
              <a:off x="2294906" y="3911754"/>
              <a:ext cx="116163" cy="95578"/>
            </a:xfrm>
            <a:custGeom>
              <a:avLst/>
              <a:gdLst/>
              <a:ahLst/>
              <a:cxnLst/>
              <a:rect l="l" t="t" r="r" b="b"/>
              <a:pathLst>
                <a:path w="3510" h="2888" extrusionOk="0">
                  <a:moveTo>
                    <a:pt x="2706" y="0"/>
                  </a:moveTo>
                  <a:cubicBezTo>
                    <a:pt x="2428" y="0"/>
                    <a:pt x="2124" y="59"/>
                    <a:pt x="1923" y="74"/>
                  </a:cubicBezTo>
                  <a:cubicBezTo>
                    <a:pt x="1559" y="86"/>
                    <a:pt x="1630" y="645"/>
                    <a:pt x="1987" y="645"/>
                  </a:cubicBezTo>
                  <a:cubicBezTo>
                    <a:pt x="1991" y="645"/>
                    <a:pt x="1995" y="644"/>
                    <a:pt x="1999" y="644"/>
                  </a:cubicBezTo>
                  <a:cubicBezTo>
                    <a:pt x="2075" y="632"/>
                    <a:pt x="2265" y="606"/>
                    <a:pt x="2443" y="594"/>
                  </a:cubicBezTo>
                  <a:lnTo>
                    <a:pt x="2443" y="594"/>
                  </a:lnTo>
                  <a:cubicBezTo>
                    <a:pt x="1708" y="1177"/>
                    <a:pt x="972" y="1773"/>
                    <a:pt x="237" y="2369"/>
                  </a:cubicBezTo>
                  <a:cubicBezTo>
                    <a:pt x="1" y="2553"/>
                    <a:pt x="180" y="2888"/>
                    <a:pt x="411" y="2888"/>
                  </a:cubicBezTo>
                  <a:cubicBezTo>
                    <a:pt x="466" y="2888"/>
                    <a:pt x="523" y="2869"/>
                    <a:pt x="579" y="2825"/>
                  </a:cubicBezTo>
                  <a:cubicBezTo>
                    <a:pt x="1352" y="2204"/>
                    <a:pt x="2113" y="1583"/>
                    <a:pt x="2887" y="974"/>
                  </a:cubicBezTo>
                  <a:cubicBezTo>
                    <a:pt x="2887" y="1037"/>
                    <a:pt x="2887" y="1101"/>
                    <a:pt x="2887" y="1126"/>
                  </a:cubicBezTo>
                  <a:cubicBezTo>
                    <a:pt x="2899" y="1304"/>
                    <a:pt x="2912" y="1469"/>
                    <a:pt x="2925" y="1646"/>
                  </a:cubicBezTo>
                  <a:cubicBezTo>
                    <a:pt x="2936" y="1812"/>
                    <a:pt x="3059" y="1888"/>
                    <a:pt x="3188" y="1888"/>
                  </a:cubicBezTo>
                  <a:cubicBezTo>
                    <a:pt x="3344" y="1888"/>
                    <a:pt x="3509" y="1777"/>
                    <a:pt x="3495" y="1583"/>
                  </a:cubicBezTo>
                  <a:cubicBezTo>
                    <a:pt x="3470" y="1304"/>
                    <a:pt x="3445" y="1012"/>
                    <a:pt x="3432" y="733"/>
                  </a:cubicBezTo>
                  <a:cubicBezTo>
                    <a:pt x="3407" y="530"/>
                    <a:pt x="3407" y="302"/>
                    <a:pt x="3242" y="150"/>
                  </a:cubicBezTo>
                  <a:cubicBezTo>
                    <a:pt x="3116" y="35"/>
                    <a:pt x="2918" y="0"/>
                    <a:pt x="27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0"/>
            <p:cNvSpPr/>
            <p:nvPr/>
          </p:nvSpPr>
          <p:spPr>
            <a:xfrm>
              <a:off x="2360202" y="4031226"/>
              <a:ext cx="59207" cy="55169"/>
            </a:xfrm>
            <a:custGeom>
              <a:avLst/>
              <a:gdLst/>
              <a:ahLst/>
              <a:cxnLst/>
              <a:rect l="l" t="t" r="r" b="b"/>
              <a:pathLst>
                <a:path w="1789" h="1667" extrusionOk="0">
                  <a:moveTo>
                    <a:pt x="918" y="571"/>
                  </a:moveTo>
                  <a:cubicBezTo>
                    <a:pt x="1052" y="571"/>
                    <a:pt x="1171" y="656"/>
                    <a:pt x="1155" y="851"/>
                  </a:cubicBezTo>
                  <a:cubicBezTo>
                    <a:pt x="1140" y="1018"/>
                    <a:pt x="1048" y="1082"/>
                    <a:pt x="949" y="1082"/>
                  </a:cubicBezTo>
                  <a:cubicBezTo>
                    <a:pt x="799" y="1082"/>
                    <a:pt x="632" y="935"/>
                    <a:pt x="686" y="775"/>
                  </a:cubicBezTo>
                  <a:cubicBezTo>
                    <a:pt x="698" y="737"/>
                    <a:pt x="698" y="686"/>
                    <a:pt x="698" y="648"/>
                  </a:cubicBezTo>
                  <a:cubicBezTo>
                    <a:pt x="762" y="598"/>
                    <a:pt x="843" y="571"/>
                    <a:pt x="918" y="571"/>
                  </a:cubicBezTo>
                  <a:close/>
                  <a:moveTo>
                    <a:pt x="915" y="0"/>
                  </a:moveTo>
                  <a:cubicBezTo>
                    <a:pt x="477" y="0"/>
                    <a:pt x="75" y="322"/>
                    <a:pt x="13" y="762"/>
                  </a:cubicBezTo>
                  <a:cubicBezTo>
                    <a:pt x="1" y="902"/>
                    <a:pt x="64" y="991"/>
                    <a:pt x="140" y="1041"/>
                  </a:cubicBezTo>
                  <a:cubicBezTo>
                    <a:pt x="216" y="1295"/>
                    <a:pt x="407" y="1510"/>
                    <a:pt x="673" y="1612"/>
                  </a:cubicBezTo>
                  <a:cubicBezTo>
                    <a:pt x="765" y="1649"/>
                    <a:pt x="857" y="1666"/>
                    <a:pt x="947" y="1666"/>
                  </a:cubicBezTo>
                  <a:cubicBezTo>
                    <a:pt x="1316" y="1666"/>
                    <a:pt x="1641" y="1375"/>
                    <a:pt x="1713" y="978"/>
                  </a:cubicBezTo>
                  <a:cubicBezTo>
                    <a:pt x="1789" y="496"/>
                    <a:pt x="1472" y="14"/>
                    <a:pt x="964" y="1"/>
                  </a:cubicBezTo>
                  <a:cubicBezTo>
                    <a:pt x="948" y="1"/>
                    <a:pt x="932" y="0"/>
                    <a:pt x="91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0"/>
            <p:cNvSpPr/>
            <p:nvPr/>
          </p:nvSpPr>
          <p:spPr>
            <a:xfrm>
              <a:off x="2337962" y="4256203"/>
              <a:ext cx="104117" cy="86014"/>
            </a:xfrm>
            <a:custGeom>
              <a:avLst/>
              <a:gdLst/>
              <a:ahLst/>
              <a:cxnLst/>
              <a:rect l="l" t="t" r="r" b="b"/>
              <a:pathLst>
                <a:path w="3146" h="2599" extrusionOk="0">
                  <a:moveTo>
                    <a:pt x="1159" y="1059"/>
                  </a:moveTo>
                  <a:cubicBezTo>
                    <a:pt x="1199" y="1059"/>
                    <a:pt x="1237" y="1065"/>
                    <a:pt x="1269" y="1078"/>
                  </a:cubicBezTo>
                  <a:cubicBezTo>
                    <a:pt x="1396" y="1230"/>
                    <a:pt x="1535" y="1382"/>
                    <a:pt x="1675" y="1496"/>
                  </a:cubicBezTo>
                  <a:cubicBezTo>
                    <a:pt x="1713" y="1661"/>
                    <a:pt x="1662" y="1826"/>
                    <a:pt x="1472" y="1940"/>
                  </a:cubicBezTo>
                  <a:cubicBezTo>
                    <a:pt x="1378" y="2002"/>
                    <a:pt x="1261" y="2040"/>
                    <a:pt x="1147" y="2040"/>
                  </a:cubicBezTo>
                  <a:cubicBezTo>
                    <a:pt x="1029" y="2040"/>
                    <a:pt x="915" y="1999"/>
                    <a:pt x="838" y="1902"/>
                  </a:cubicBezTo>
                  <a:cubicBezTo>
                    <a:pt x="660" y="1674"/>
                    <a:pt x="711" y="1255"/>
                    <a:pt x="977" y="1116"/>
                  </a:cubicBezTo>
                  <a:lnTo>
                    <a:pt x="1002" y="1091"/>
                  </a:lnTo>
                  <a:lnTo>
                    <a:pt x="1041" y="1078"/>
                  </a:lnTo>
                  <a:cubicBezTo>
                    <a:pt x="1079" y="1065"/>
                    <a:pt x="1120" y="1059"/>
                    <a:pt x="1159" y="1059"/>
                  </a:cubicBezTo>
                  <a:close/>
                  <a:moveTo>
                    <a:pt x="1141" y="1"/>
                  </a:moveTo>
                  <a:cubicBezTo>
                    <a:pt x="954" y="1"/>
                    <a:pt x="764" y="167"/>
                    <a:pt x="863" y="380"/>
                  </a:cubicBezTo>
                  <a:cubicBezTo>
                    <a:pt x="888" y="431"/>
                    <a:pt x="914" y="469"/>
                    <a:pt x="939" y="520"/>
                  </a:cubicBezTo>
                  <a:cubicBezTo>
                    <a:pt x="901" y="533"/>
                    <a:pt x="863" y="545"/>
                    <a:pt x="838" y="545"/>
                  </a:cubicBezTo>
                  <a:lnTo>
                    <a:pt x="825" y="558"/>
                  </a:lnTo>
                  <a:cubicBezTo>
                    <a:pt x="800" y="558"/>
                    <a:pt x="787" y="571"/>
                    <a:pt x="762" y="583"/>
                  </a:cubicBezTo>
                  <a:cubicBezTo>
                    <a:pt x="229" y="862"/>
                    <a:pt x="1" y="1534"/>
                    <a:pt x="280" y="2092"/>
                  </a:cubicBezTo>
                  <a:cubicBezTo>
                    <a:pt x="462" y="2432"/>
                    <a:pt x="802" y="2599"/>
                    <a:pt x="1157" y="2599"/>
                  </a:cubicBezTo>
                  <a:cubicBezTo>
                    <a:pt x="1345" y="2599"/>
                    <a:pt x="1537" y="2552"/>
                    <a:pt x="1713" y="2460"/>
                  </a:cubicBezTo>
                  <a:cubicBezTo>
                    <a:pt x="1992" y="2308"/>
                    <a:pt x="2194" y="2042"/>
                    <a:pt x="2245" y="1750"/>
                  </a:cubicBezTo>
                  <a:cubicBezTo>
                    <a:pt x="2300" y="1757"/>
                    <a:pt x="2357" y="1761"/>
                    <a:pt x="2414" y="1761"/>
                  </a:cubicBezTo>
                  <a:cubicBezTo>
                    <a:pt x="2554" y="1761"/>
                    <a:pt x="2701" y="1737"/>
                    <a:pt x="2854" y="1674"/>
                  </a:cubicBezTo>
                  <a:cubicBezTo>
                    <a:pt x="3146" y="1550"/>
                    <a:pt x="3020" y="1118"/>
                    <a:pt x="2749" y="1118"/>
                  </a:cubicBezTo>
                  <a:cubicBezTo>
                    <a:pt x="2715" y="1118"/>
                    <a:pt x="2677" y="1125"/>
                    <a:pt x="2638" y="1141"/>
                  </a:cubicBezTo>
                  <a:cubicBezTo>
                    <a:pt x="2549" y="1179"/>
                    <a:pt x="2467" y="1195"/>
                    <a:pt x="2389" y="1195"/>
                  </a:cubicBezTo>
                  <a:cubicBezTo>
                    <a:pt x="2312" y="1195"/>
                    <a:pt x="2239" y="1179"/>
                    <a:pt x="2169" y="1154"/>
                  </a:cubicBezTo>
                  <a:lnTo>
                    <a:pt x="2169" y="1141"/>
                  </a:lnTo>
                  <a:cubicBezTo>
                    <a:pt x="2055" y="900"/>
                    <a:pt x="1865" y="723"/>
                    <a:pt x="1636" y="609"/>
                  </a:cubicBezTo>
                  <a:cubicBezTo>
                    <a:pt x="1535" y="457"/>
                    <a:pt x="1459" y="304"/>
                    <a:pt x="1396" y="165"/>
                  </a:cubicBezTo>
                  <a:cubicBezTo>
                    <a:pt x="1342" y="49"/>
                    <a:pt x="1242" y="1"/>
                    <a:pt x="114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0"/>
            <p:cNvSpPr/>
            <p:nvPr/>
          </p:nvSpPr>
          <p:spPr>
            <a:xfrm>
              <a:off x="2128573" y="4366938"/>
              <a:ext cx="177952" cy="153958"/>
            </a:xfrm>
            <a:custGeom>
              <a:avLst/>
              <a:gdLst/>
              <a:ahLst/>
              <a:cxnLst/>
              <a:rect l="l" t="t" r="r" b="b"/>
              <a:pathLst>
                <a:path w="5377" h="4652" extrusionOk="0">
                  <a:moveTo>
                    <a:pt x="950" y="3458"/>
                  </a:moveTo>
                  <a:cubicBezTo>
                    <a:pt x="1141" y="3458"/>
                    <a:pt x="1320" y="3602"/>
                    <a:pt x="1230" y="3856"/>
                  </a:cubicBezTo>
                  <a:cubicBezTo>
                    <a:pt x="1181" y="3993"/>
                    <a:pt x="1080" y="4085"/>
                    <a:pt x="955" y="4085"/>
                  </a:cubicBezTo>
                  <a:cubicBezTo>
                    <a:pt x="917" y="4085"/>
                    <a:pt x="878" y="4077"/>
                    <a:pt x="837" y="4059"/>
                  </a:cubicBezTo>
                  <a:cubicBezTo>
                    <a:pt x="710" y="3996"/>
                    <a:pt x="584" y="3818"/>
                    <a:pt x="622" y="3679"/>
                  </a:cubicBezTo>
                  <a:cubicBezTo>
                    <a:pt x="679" y="3528"/>
                    <a:pt x="817" y="3458"/>
                    <a:pt x="950" y="3458"/>
                  </a:cubicBezTo>
                  <a:close/>
                  <a:moveTo>
                    <a:pt x="5060" y="1"/>
                  </a:moveTo>
                  <a:cubicBezTo>
                    <a:pt x="5051" y="1"/>
                    <a:pt x="5043" y="1"/>
                    <a:pt x="5034" y="2"/>
                  </a:cubicBezTo>
                  <a:cubicBezTo>
                    <a:pt x="4540" y="40"/>
                    <a:pt x="4058" y="166"/>
                    <a:pt x="3589" y="344"/>
                  </a:cubicBezTo>
                  <a:cubicBezTo>
                    <a:pt x="3282" y="457"/>
                    <a:pt x="3423" y="896"/>
                    <a:pt x="3701" y="896"/>
                  </a:cubicBezTo>
                  <a:cubicBezTo>
                    <a:pt x="3734" y="896"/>
                    <a:pt x="3768" y="890"/>
                    <a:pt x="3804" y="877"/>
                  </a:cubicBezTo>
                  <a:cubicBezTo>
                    <a:pt x="3957" y="813"/>
                    <a:pt x="4121" y="762"/>
                    <a:pt x="4274" y="724"/>
                  </a:cubicBezTo>
                  <a:lnTo>
                    <a:pt x="4274" y="724"/>
                  </a:lnTo>
                  <a:cubicBezTo>
                    <a:pt x="3284" y="1434"/>
                    <a:pt x="2333" y="2195"/>
                    <a:pt x="1408" y="2994"/>
                  </a:cubicBezTo>
                  <a:cubicBezTo>
                    <a:pt x="1357" y="2969"/>
                    <a:pt x="1294" y="2943"/>
                    <a:pt x="1243" y="2918"/>
                  </a:cubicBezTo>
                  <a:cubicBezTo>
                    <a:pt x="1157" y="2893"/>
                    <a:pt x="1067" y="2881"/>
                    <a:pt x="978" y="2881"/>
                  </a:cubicBezTo>
                  <a:cubicBezTo>
                    <a:pt x="622" y="2881"/>
                    <a:pt x="267" y="3075"/>
                    <a:pt x="114" y="3400"/>
                  </a:cubicBezTo>
                  <a:lnTo>
                    <a:pt x="89" y="3451"/>
                  </a:lnTo>
                  <a:cubicBezTo>
                    <a:pt x="89" y="3476"/>
                    <a:pt x="76" y="3514"/>
                    <a:pt x="76" y="3539"/>
                  </a:cubicBezTo>
                  <a:cubicBezTo>
                    <a:pt x="0" y="3958"/>
                    <a:pt x="203" y="4376"/>
                    <a:pt x="596" y="4566"/>
                  </a:cubicBezTo>
                  <a:cubicBezTo>
                    <a:pt x="716" y="4625"/>
                    <a:pt x="838" y="4652"/>
                    <a:pt x="956" y="4652"/>
                  </a:cubicBezTo>
                  <a:cubicBezTo>
                    <a:pt x="1303" y="4652"/>
                    <a:pt x="1621" y="4422"/>
                    <a:pt x="1763" y="4072"/>
                  </a:cubicBezTo>
                  <a:cubicBezTo>
                    <a:pt x="1839" y="3869"/>
                    <a:pt x="1839" y="3641"/>
                    <a:pt x="1776" y="3438"/>
                  </a:cubicBezTo>
                  <a:cubicBezTo>
                    <a:pt x="2739" y="2588"/>
                    <a:pt x="3741" y="1802"/>
                    <a:pt x="4781" y="1067"/>
                  </a:cubicBezTo>
                  <a:lnTo>
                    <a:pt x="4781" y="1067"/>
                  </a:lnTo>
                  <a:cubicBezTo>
                    <a:pt x="4768" y="1143"/>
                    <a:pt x="4768" y="1219"/>
                    <a:pt x="4755" y="1295"/>
                  </a:cubicBezTo>
                  <a:cubicBezTo>
                    <a:pt x="4727" y="1498"/>
                    <a:pt x="4884" y="1612"/>
                    <a:pt x="5039" y="1612"/>
                  </a:cubicBezTo>
                  <a:cubicBezTo>
                    <a:pt x="5166" y="1612"/>
                    <a:pt x="5291" y="1536"/>
                    <a:pt x="5313" y="1371"/>
                  </a:cubicBezTo>
                  <a:cubicBezTo>
                    <a:pt x="5364" y="1003"/>
                    <a:pt x="5377" y="623"/>
                    <a:pt x="5351" y="255"/>
                  </a:cubicBezTo>
                  <a:cubicBezTo>
                    <a:pt x="5339" y="100"/>
                    <a:pt x="5203" y="1"/>
                    <a:pt x="506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0"/>
            <p:cNvSpPr/>
            <p:nvPr/>
          </p:nvSpPr>
          <p:spPr>
            <a:xfrm>
              <a:off x="2407031" y="4091822"/>
              <a:ext cx="179838" cy="150185"/>
            </a:xfrm>
            <a:custGeom>
              <a:avLst/>
              <a:gdLst/>
              <a:ahLst/>
              <a:cxnLst/>
              <a:rect l="l" t="t" r="r" b="b"/>
              <a:pathLst>
                <a:path w="5434" h="4538" extrusionOk="0">
                  <a:moveTo>
                    <a:pt x="4426" y="2899"/>
                  </a:moveTo>
                  <a:cubicBezTo>
                    <a:pt x="4513" y="2899"/>
                    <a:pt x="4601" y="2927"/>
                    <a:pt x="4672" y="2989"/>
                  </a:cubicBezTo>
                  <a:cubicBezTo>
                    <a:pt x="4837" y="3116"/>
                    <a:pt x="4774" y="3344"/>
                    <a:pt x="4647" y="3483"/>
                  </a:cubicBezTo>
                  <a:cubicBezTo>
                    <a:pt x="4565" y="3585"/>
                    <a:pt x="4472" y="3627"/>
                    <a:pt x="4383" y="3627"/>
                  </a:cubicBezTo>
                  <a:cubicBezTo>
                    <a:pt x="4237" y="3627"/>
                    <a:pt x="4101" y="3514"/>
                    <a:pt x="4038" y="3357"/>
                  </a:cubicBezTo>
                  <a:lnTo>
                    <a:pt x="4026" y="3331"/>
                  </a:lnTo>
                  <a:cubicBezTo>
                    <a:pt x="4013" y="3281"/>
                    <a:pt x="4000" y="3230"/>
                    <a:pt x="4000" y="3166"/>
                  </a:cubicBezTo>
                  <a:cubicBezTo>
                    <a:pt x="4026" y="3154"/>
                    <a:pt x="4038" y="3128"/>
                    <a:pt x="4064" y="3103"/>
                  </a:cubicBezTo>
                  <a:cubicBezTo>
                    <a:pt x="4135" y="2976"/>
                    <a:pt x="4280" y="2899"/>
                    <a:pt x="4426" y="2899"/>
                  </a:cubicBezTo>
                  <a:close/>
                  <a:moveTo>
                    <a:pt x="1032" y="3242"/>
                  </a:moveTo>
                  <a:cubicBezTo>
                    <a:pt x="1320" y="3242"/>
                    <a:pt x="1580" y="3469"/>
                    <a:pt x="1375" y="3800"/>
                  </a:cubicBezTo>
                  <a:cubicBezTo>
                    <a:pt x="1305" y="3917"/>
                    <a:pt x="1203" y="3965"/>
                    <a:pt x="1103" y="3965"/>
                  </a:cubicBezTo>
                  <a:cubicBezTo>
                    <a:pt x="896" y="3965"/>
                    <a:pt x="694" y="3760"/>
                    <a:pt x="779" y="3522"/>
                  </a:cubicBezTo>
                  <a:cubicBezTo>
                    <a:pt x="805" y="3433"/>
                    <a:pt x="805" y="3369"/>
                    <a:pt x="779" y="3306"/>
                  </a:cubicBezTo>
                  <a:cubicBezTo>
                    <a:pt x="858" y="3262"/>
                    <a:pt x="946" y="3242"/>
                    <a:pt x="1032" y="3242"/>
                  </a:cubicBezTo>
                  <a:close/>
                  <a:moveTo>
                    <a:pt x="1934" y="1"/>
                  </a:moveTo>
                  <a:cubicBezTo>
                    <a:pt x="1834" y="1"/>
                    <a:pt x="1738" y="52"/>
                    <a:pt x="1692" y="174"/>
                  </a:cubicBezTo>
                  <a:cubicBezTo>
                    <a:pt x="1388" y="985"/>
                    <a:pt x="1147" y="1810"/>
                    <a:pt x="970" y="2659"/>
                  </a:cubicBezTo>
                  <a:cubicBezTo>
                    <a:pt x="729" y="2672"/>
                    <a:pt x="501" y="2761"/>
                    <a:pt x="323" y="2926"/>
                  </a:cubicBezTo>
                  <a:cubicBezTo>
                    <a:pt x="222" y="3027"/>
                    <a:pt x="209" y="3166"/>
                    <a:pt x="260" y="3281"/>
                  </a:cubicBezTo>
                  <a:lnTo>
                    <a:pt x="247" y="3293"/>
                  </a:lnTo>
                  <a:cubicBezTo>
                    <a:pt x="1" y="3961"/>
                    <a:pt x="571" y="4537"/>
                    <a:pt x="1142" y="4537"/>
                  </a:cubicBezTo>
                  <a:cubicBezTo>
                    <a:pt x="1395" y="4537"/>
                    <a:pt x="1649" y="4424"/>
                    <a:pt x="1832" y="4156"/>
                  </a:cubicBezTo>
                  <a:cubicBezTo>
                    <a:pt x="1895" y="4054"/>
                    <a:pt x="1946" y="3940"/>
                    <a:pt x="1971" y="3839"/>
                  </a:cubicBezTo>
                  <a:cubicBezTo>
                    <a:pt x="2517" y="3800"/>
                    <a:pt x="3049" y="3775"/>
                    <a:pt x="3594" y="3750"/>
                  </a:cubicBezTo>
                  <a:cubicBezTo>
                    <a:pt x="3658" y="3864"/>
                    <a:pt x="3759" y="3965"/>
                    <a:pt x="3861" y="4041"/>
                  </a:cubicBezTo>
                  <a:cubicBezTo>
                    <a:pt x="4021" y="4150"/>
                    <a:pt x="4199" y="4200"/>
                    <a:pt x="4374" y="4200"/>
                  </a:cubicBezTo>
                  <a:cubicBezTo>
                    <a:pt x="4670" y="4200"/>
                    <a:pt x="4958" y="4056"/>
                    <a:pt x="5141" y="3800"/>
                  </a:cubicBezTo>
                  <a:cubicBezTo>
                    <a:pt x="5433" y="3395"/>
                    <a:pt x="5408" y="2799"/>
                    <a:pt x="4977" y="2507"/>
                  </a:cubicBezTo>
                  <a:cubicBezTo>
                    <a:pt x="4813" y="2388"/>
                    <a:pt x="4611" y="2330"/>
                    <a:pt x="4410" y="2330"/>
                  </a:cubicBezTo>
                  <a:cubicBezTo>
                    <a:pt x="4159" y="2330"/>
                    <a:pt x="3910" y="2420"/>
                    <a:pt x="3734" y="2596"/>
                  </a:cubicBezTo>
                  <a:cubicBezTo>
                    <a:pt x="3645" y="2609"/>
                    <a:pt x="3569" y="2659"/>
                    <a:pt x="3531" y="2748"/>
                  </a:cubicBezTo>
                  <a:cubicBezTo>
                    <a:pt x="3455" y="2888"/>
                    <a:pt x="3417" y="3040"/>
                    <a:pt x="3417" y="3179"/>
                  </a:cubicBezTo>
                  <a:cubicBezTo>
                    <a:pt x="2935" y="3217"/>
                    <a:pt x="2441" y="3243"/>
                    <a:pt x="1959" y="3268"/>
                  </a:cubicBezTo>
                  <a:cubicBezTo>
                    <a:pt x="1908" y="3128"/>
                    <a:pt x="1819" y="2989"/>
                    <a:pt x="1692" y="2888"/>
                  </a:cubicBezTo>
                  <a:cubicBezTo>
                    <a:pt x="1642" y="2837"/>
                    <a:pt x="1591" y="2799"/>
                    <a:pt x="1528" y="2773"/>
                  </a:cubicBezTo>
                  <a:cubicBezTo>
                    <a:pt x="1692" y="1962"/>
                    <a:pt x="1921" y="1163"/>
                    <a:pt x="2225" y="390"/>
                  </a:cubicBezTo>
                  <a:cubicBezTo>
                    <a:pt x="2307" y="169"/>
                    <a:pt x="2115" y="1"/>
                    <a:pt x="193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0"/>
            <p:cNvSpPr/>
            <p:nvPr/>
          </p:nvSpPr>
          <p:spPr>
            <a:xfrm>
              <a:off x="1810469" y="4574507"/>
              <a:ext cx="256685" cy="218195"/>
            </a:xfrm>
            <a:custGeom>
              <a:avLst/>
              <a:gdLst/>
              <a:ahLst/>
              <a:cxnLst/>
              <a:rect l="l" t="t" r="r" b="b"/>
              <a:pathLst>
                <a:path w="7756" h="6593" extrusionOk="0">
                  <a:moveTo>
                    <a:pt x="1004" y="4497"/>
                  </a:moveTo>
                  <a:cubicBezTo>
                    <a:pt x="1226" y="4497"/>
                    <a:pt x="1440" y="4672"/>
                    <a:pt x="1332" y="4964"/>
                  </a:cubicBezTo>
                  <a:cubicBezTo>
                    <a:pt x="1271" y="5137"/>
                    <a:pt x="1153" y="5209"/>
                    <a:pt x="1032" y="5209"/>
                  </a:cubicBezTo>
                  <a:cubicBezTo>
                    <a:pt x="825" y="5209"/>
                    <a:pt x="607" y="5000"/>
                    <a:pt x="647" y="4736"/>
                  </a:cubicBezTo>
                  <a:cubicBezTo>
                    <a:pt x="712" y="4571"/>
                    <a:pt x="860" y="4497"/>
                    <a:pt x="1004" y="4497"/>
                  </a:cubicBezTo>
                  <a:close/>
                  <a:moveTo>
                    <a:pt x="7332" y="1"/>
                  </a:moveTo>
                  <a:cubicBezTo>
                    <a:pt x="7278" y="1"/>
                    <a:pt x="7221" y="18"/>
                    <a:pt x="7165" y="57"/>
                  </a:cubicBezTo>
                  <a:cubicBezTo>
                    <a:pt x="5897" y="970"/>
                    <a:pt x="4667" y="1921"/>
                    <a:pt x="3450" y="2910"/>
                  </a:cubicBezTo>
                  <a:cubicBezTo>
                    <a:pt x="3348" y="2923"/>
                    <a:pt x="3247" y="3012"/>
                    <a:pt x="3209" y="3113"/>
                  </a:cubicBezTo>
                  <a:cubicBezTo>
                    <a:pt x="2727" y="3506"/>
                    <a:pt x="2245" y="3912"/>
                    <a:pt x="1776" y="4305"/>
                  </a:cubicBezTo>
                  <a:cubicBezTo>
                    <a:pt x="1712" y="4203"/>
                    <a:pt x="1611" y="4115"/>
                    <a:pt x="1497" y="4051"/>
                  </a:cubicBezTo>
                  <a:cubicBezTo>
                    <a:pt x="1712" y="3202"/>
                    <a:pt x="1928" y="2365"/>
                    <a:pt x="2144" y="1515"/>
                  </a:cubicBezTo>
                  <a:cubicBezTo>
                    <a:pt x="2193" y="1319"/>
                    <a:pt x="2040" y="1208"/>
                    <a:pt x="1879" y="1208"/>
                  </a:cubicBezTo>
                  <a:cubicBezTo>
                    <a:pt x="1749" y="1208"/>
                    <a:pt x="1613" y="1280"/>
                    <a:pt x="1573" y="1439"/>
                  </a:cubicBezTo>
                  <a:cubicBezTo>
                    <a:pt x="1370" y="2263"/>
                    <a:pt x="1155" y="3100"/>
                    <a:pt x="939" y="3937"/>
                  </a:cubicBezTo>
                  <a:cubicBezTo>
                    <a:pt x="584" y="3963"/>
                    <a:pt x="254" y="4178"/>
                    <a:pt x="115" y="4520"/>
                  </a:cubicBezTo>
                  <a:cubicBezTo>
                    <a:pt x="115" y="4546"/>
                    <a:pt x="102" y="4571"/>
                    <a:pt x="102" y="4597"/>
                  </a:cubicBezTo>
                  <a:cubicBezTo>
                    <a:pt x="89" y="4609"/>
                    <a:pt x="89" y="4635"/>
                    <a:pt x="89" y="4647"/>
                  </a:cubicBezTo>
                  <a:cubicBezTo>
                    <a:pt x="1" y="5104"/>
                    <a:pt x="292" y="5560"/>
                    <a:pt x="711" y="5725"/>
                  </a:cubicBezTo>
                  <a:cubicBezTo>
                    <a:pt x="815" y="5765"/>
                    <a:pt x="920" y="5784"/>
                    <a:pt x="1022" y="5784"/>
                  </a:cubicBezTo>
                  <a:cubicBezTo>
                    <a:pt x="1408" y="5784"/>
                    <a:pt x="1757" y="5520"/>
                    <a:pt x="1877" y="5129"/>
                  </a:cubicBezTo>
                  <a:cubicBezTo>
                    <a:pt x="1903" y="5066"/>
                    <a:pt x="1915" y="5002"/>
                    <a:pt x="1928" y="4939"/>
                  </a:cubicBezTo>
                  <a:cubicBezTo>
                    <a:pt x="2410" y="4508"/>
                    <a:pt x="2917" y="4089"/>
                    <a:pt x="3412" y="3684"/>
                  </a:cubicBezTo>
                  <a:cubicBezTo>
                    <a:pt x="3906" y="4470"/>
                    <a:pt x="4451" y="5218"/>
                    <a:pt x="5035" y="5941"/>
                  </a:cubicBezTo>
                  <a:cubicBezTo>
                    <a:pt x="4781" y="5877"/>
                    <a:pt x="4515" y="5801"/>
                    <a:pt x="4261" y="5725"/>
                  </a:cubicBezTo>
                  <a:cubicBezTo>
                    <a:pt x="4225" y="5716"/>
                    <a:pt x="4189" y="5711"/>
                    <a:pt x="4154" y="5711"/>
                  </a:cubicBezTo>
                  <a:cubicBezTo>
                    <a:pt x="4041" y="5711"/>
                    <a:pt x="3939" y="5761"/>
                    <a:pt x="3881" y="5877"/>
                  </a:cubicBezTo>
                  <a:cubicBezTo>
                    <a:pt x="3830" y="6017"/>
                    <a:pt x="3893" y="6207"/>
                    <a:pt x="4046" y="6258"/>
                  </a:cubicBezTo>
                  <a:cubicBezTo>
                    <a:pt x="4464" y="6384"/>
                    <a:pt x="4883" y="6486"/>
                    <a:pt x="5314" y="6587"/>
                  </a:cubicBezTo>
                  <a:cubicBezTo>
                    <a:pt x="5333" y="6591"/>
                    <a:pt x="5351" y="6593"/>
                    <a:pt x="5369" y="6593"/>
                  </a:cubicBezTo>
                  <a:cubicBezTo>
                    <a:pt x="5470" y="6593"/>
                    <a:pt x="5548" y="6536"/>
                    <a:pt x="5580" y="6461"/>
                  </a:cubicBezTo>
                  <a:cubicBezTo>
                    <a:pt x="5745" y="6461"/>
                    <a:pt x="5897" y="6346"/>
                    <a:pt x="5897" y="6144"/>
                  </a:cubicBezTo>
                  <a:cubicBezTo>
                    <a:pt x="5872" y="5662"/>
                    <a:pt x="5846" y="5167"/>
                    <a:pt x="5821" y="4673"/>
                  </a:cubicBezTo>
                  <a:cubicBezTo>
                    <a:pt x="5809" y="4505"/>
                    <a:pt x="5686" y="4426"/>
                    <a:pt x="5558" y="4426"/>
                  </a:cubicBezTo>
                  <a:cubicBezTo>
                    <a:pt x="5405" y="4426"/>
                    <a:pt x="5243" y="4536"/>
                    <a:pt x="5250" y="4736"/>
                  </a:cubicBezTo>
                  <a:cubicBezTo>
                    <a:pt x="5263" y="4939"/>
                    <a:pt x="5276" y="5129"/>
                    <a:pt x="5276" y="5332"/>
                  </a:cubicBezTo>
                  <a:cubicBezTo>
                    <a:pt x="4768" y="4685"/>
                    <a:pt x="4299" y="4013"/>
                    <a:pt x="3855" y="3316"/>
                  </a:cubicBezTo>
                  <a:cubicBezTo>
                    <a:pt x="5047" y="2352"/>
                    <a:pt x="6265" y="1414"/>
                    <a:pt x="7507" y="514"/>
                  </a:cubicBezTo>
                  <a:cubicBezTo>
                    <a:pt x="7756" y="337"/>
                    <a:pt x="7573" y="1"/>
                    <a:pt x="733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0"/>
            <p:cNvSpPr/>
            <p:nvPr/>
          </p:nvSpPr>
          <p:spPr>
            <a:xfrm>
              <a:off x="2278392" y="4539394"/>
              <a:ext cx="73041" cy="64668"/>
            </a:xfrm>
            <a:custGeom>
              <a:avLst/>
              <a:gdLst/>
              <a:ahLst/>
              <a:cxnLst/>
              <a:rect l="l" t="t" r="r" b="b"/>
              <a:pathLst>
                <a:path w="2207" h="1954" extrusionOk="0">
                  <a:moveTo>
                    <a:pt x="1078" y="547"/>
                  </a:moveTo>
                  <a:cubicBezTo>
                    <a:pt x="1420" y="560"/>
                    <a:pt x="1661" y="1029"/>
                    <a:pt x="1319" y="1308"/>
                  </a:cubicBezTo>
                  <a:cubicBezTo>
                    <a:pt x="1242" y="1368"/>
                    <a:pt x="1166" y="1393"/>
                    <a:pt x="1094" y="1393"/>
                  </a:cubicBezTo>
                  <a:cubicBezTo>
                    <a:pt x="735" y="1393"/>
                    <a:pt x="480" y="778"/>
                    <a:pt x="850" y="725"/>
                  </a:cubicBezTo>
                  <a:cubicBezTo>
                    <a:pt x="964" y="700"/>
                    <a:pt x="1040" y="636"/>
                    <a:pt x="1078" y="547"/>
                  </a:cubicBezTo>
                  <a:close/>
                  <a:moveTo>
                    <a:pt x="1084" y="0"/>
                  </a:moveTo>
                  <a:cubicBezTo>
                    <a:pt x="885" y="0"/>
                    <a:pt x="684" y="56"/>
                    <a:pt x="507" y="167"/>
                  </a:cubicBezTo>
                  <a:cubicBezTo>
                    <a:pt x="431" y="205"/>
                    <a:pt x="393" y="281"/>
                    <a:pt x="381" y="345"/>
                  </a:cubicBezTo>
                  <a:cubicBezTo>
                    <a:pt x="102" y="598"/>
                    <a:pt x="0" y="1055"/>
                    <a:pt x="203" y="1410"/>
                  </a:cubicBezTo>
                  <a:cubicBezTo>
                    <a:pt x="383" y="1742"/>
                    <a:pt x="748" y="1954"/>
                    <a:pt x="1112" y="1954"/>
                  </a:cubicBezTo>
                  <a:cubicBezTo>
                    <a:pt x="1261" y="1954"/>
                    <a:pt x="1411" y="1918"/>
                    <a:pt x="1547" y="1841"/>
                  </a:cubicBezTo>
                  <a:cubicBezTo>
                    <a:pt x="2004" y="1575"/>
                    <a:pt x="2207" y="953"/>
                    <a:pt x="1940" y="497"/>
                  </a:cubicBezTo>
                  <a:cubicBezTo>
                    <a:pt x="1763" y="167"/>
                    <a:pt x="1428" y="0"/>
                    <a:pt x="108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0"/>
            <p:cNvSpPr/>
            <p:nvPr/>
          </p:nvSpPr>
          <p:spPr>
            <a:xfrm>
              <a:off x="2222132" y="4437926"/>
              <a:ext cx="242189" cy="279553"/>
            </a:xfrm>
            <a:custGeom>
              <a:avLst/>
              <a:gdLst/>
              <a:ahLst/>
              <a:cxnLst/>
              <a:rect l="l" t="t" r="r" b="b"/>
              <a:pathLst>
                <a:path w="7318" h="8447" extrusionOk="0">
                  <a:moveTo>
                    <a:pt x="2737" y="1938"/>
                  </a:moveTo>
                  <a:cubicBezTo>
                    <a:pt x="3167" y="1938"/>
                    <a:pt x="3596" y="2071"/>
                    <a:pt x="3945" y="2358"/>
                  </a:cubicBezTo>
                  <a:cubicBezTo>
                    <a:pt x="4819" y="3094"/>
                    <a:pt x="4870" y="4324"/>
                    <a:pt x="4224" y="5224"/>
                  </a:cubicBezTo>
                  <a:cubicBezTo>
                    <a:pt x="3907" y="5680"/>
                    <a:pt x="3425" y="6188"/>
                    <a:pt x="2841" y="6238"/>
                  </a:cubicBezTo>
                  <a:cubicBezTo>
                    <a:pt x="2804" y="6241"/>
                    <a:pt x="2767" y="6243"/>
                    <a:pt x="2730" y="6243"/>
                  </a:cubicBezTo>
                  <a:cubicBezTo>
                    <a:pt x="2155" y="6243"/>
                    <a:pt x="1654" y="5880"/>
                    <a:pt x="1332" y="5427"/>
                  </a:cubicBezTo>
                  <a:cubicBezTo>
                    <a:pt x="698" y="4539"/>
                    <a:pt x="660" y="3258"/>
                    <a:pt x="1421" y="2447"/>
                  </a:cubicBezTo>
                  <a:cubicBezTo>
                    <a:pt x="1459" y="2409"/>
                    <a:pt x="1472" y="2371"/>
                    <a:pt x="1485" y="2345"/>
                  </a:cubicBezTo>
                  <a:cubicBezTo>
                    <a:pt x="1846" y="2081"/>
                    <a:pt x="2292" y="1938"/>
                    <a:pt x="2737" y="1938"/>
                  </a:cubicBezTo>
                  <a:close/>
                  <a:moveTo>
                    <a:pt x="3844" y="0"/>
                  </a:moveTo>
                  <a:cubicBezTo>
                    <a:pt x="3743" y="0"/>
                    <a:pt x="3643" y="49"/>
                    <a:pt x="3589" y="164"/>
                  </a:cubicBezTo>
                  <a:cubicBezTo>
                    <a:pt x="3412" y="570"/>
                    <a:pt x="3260" y="976"/>
                    <a:pt x="3133" y="1394"/>
                  </a:cubicBezTo>
                  <a:cubicBezTo>
                    <a:pt x="3009" y="1376"/>
                    <a:pt x="2884" y="1367"/>
                    <a:pt x="2759" y="1367"/>
                  </a:cubicBezTo>
                  <a:cubicBezTo>
                    <a:pt x="2024" y="1367"/>
                    <a:pt x="1280" y="1679"/>
                    <a:pt x="749" y="2231"/>
                  </a:cubicBezTo>
                  <a:cubicBezTo>
                    <a:pt x="686" y="2307"/>
                    <a:pt x="673" y="2383"/>
                    <a:pt x="686" y="2460"/>
                  </a:cubicBezTo>
                  <a:cubicBezTo>
                    <a:pt x="1" y="3563"/>
                    <a:pt x="229" y="5110"/>
                    <a:pt x="1104" y="6061"/>
                  </a:cubicBezTo>
                  <a:cubicBezTo>
                    <a:pt x="1383" y="6365"/>
                    <a:pt x="1738" y="6593"/>
                    <a:pt x="2119" y="6720"/>
                  </a:cubicBezTo>
                  <a:cubicBezTo>
                    <a:pt x="2144" y="7189"/>
                    <a:pt x="2106" y="7658"/>
                    <a:pt x="2030" y="8128"/>
                  </a:cubicBezTo>
                  <a:cubicBezTo>
                    <a:pt x="1995" y="8332"/>
                    <a:pt x="2156" y="8446"/>
                    <a:pt x="2316" y="8446"/>
                  </a:cubicBezTo>
                  <a:cubicBezTo>
                    <a:pt x="2444" y="8446"/>
                    <a:pt x="2572" y="8374"/>
                    <a:pt x="2600" y="8216"/>
                  </a:cubicBezTo>
                  <a:cubicBezTo>
                    <a:pt x="2677" y="7747"/>
                    <a:pt x="2702" y="7278"/>
                    <a:pt x="2689" y="6809"/>
                  </a:cubicBezTo>
                  <a:lnTo>
                    <a:pt x="2905" y="6809"/>
                  </a:lnTo>
                  <a:cubicBezTo>
                    <a:pt x="3653" y="6733"/>
                    <a:pt x="4262" y="6149"/>
                    <a:pt x="4680" y="5579"/>
                  </a:cubicBezTo>
                  <a:cubicBezTo>
                    <a:pt x="4959" y="5186"/>
                    <a:pt x="5136" y="4755"/>
                    <a:pt x="5200" y="4298"/>
                  </a:cubicBezTo>
                  <a:cubicBezTo>
                    <a:pt x="5771" y="4476"/>
                    <a:pt x="6354" y="4564"/>
                    <a:pt x="6962" y="4577"/>
                  </a:cubicBezTo>
                  <a:cubicBezTo>
                    <a:pt x="7317" y="4577"/>
                    <a:pt x="7254" y="4007"/>
                    <a:pt x="6886" y="4007"/>
                  </a:cubicBezTo>
                  <a:cubicBezTo>
                    <a:pt x="6316" y="3994"/>
                    <a:pt x="5758" y="3892"/>
                    <a:pt x="5225" y="3715"/>
                  </a:cubicBezTo>
                  <a:cubicBezTo>
                    <a:pt x="5175" y="3056"/>
                    <a:pt x="4896" y="2434"/>
                    <a:pt x="4350" y="1952"/>
                  </a:cubicBezTo>
                  <a:cubicBezTo>
                    <a:pt x="4147" y="1775"/>
                    <a:pt x="3919" y="1648"/>
                    <a:pt x="3678" y="1547"/>
                  </a:cubicBezTo>
                  <a:cubicBezTo>
                    <a:pt x="3805" y="1153"/>
                    <a:pt x="3957" y="760"/>
                    <a:pt x="4122" y="380"/>
                  </a:cubicBezTo>
                  <a:cubicBezTo>
                    <a:pt x="4221" y="166"/>
                    <a:pt x="4031" y="0"/>
                    <a:pt x="384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0"/>
            <p:cNvSpPr/>
            <p:nvPr/>
          </p:nvSpPr>
          <p:spPr>
            <a:xfrm>
              <a:off x="2390583" y="4332751"/>
              <a:ext cx="208035" cy="205388"/>
            </a:xfrm>
            <a:custGeom>
              <a:avLst/>
              <a:gdLst/>
              <a:ahLst/>
              <a:cxnLst/>
              <a:rect l="l" t="t" r="r" b="b"/>
              <a:pathLst>
                <a:path w="6286" h="6206" extrusionOk="0">
                  <a:moveTo>
                    <a:pt x="5785" y="0"/>
                  </a:moveTo>
                  <a:cubicBezTo>
                    <a:pt x="5750" y="0"/>
                    <a:pt x="5714" y="7"/>
                    <a:pt x="5677" y="20"/>
                  </a:cubicBezTo>
                  <a:cubicBezTo>
                    <a:pt x="5271" y="160"/>
                    <a:pt x="4852" y="236"/>
                    <a:pt x="4409" y="236"/>
                  </a:cubicBezTo>
                  <a:cubicBezTo>
                    <a:pt x="4041" y="236"/>
                    <a:pt x="4117" y="806"/>
                    <a:pt x="4485" y="806"/>
                  </a:cubicBezTo>
                  <a:cubicBezTo>
                    <a:pt x="4687" y="794"/>
                    <a:pt x="4890" y="781"/>
                    <a:pt x="5093" y="756"/>
                  </a:cubicBezTo>
                  <a:lnTo>
                    <a:pt x="5093" y="756"/>
                  </a:lnTo>
                  <a:cubicBezTo>
                    <a:pt x="4320" y="1415"/>
                    <a:pt x="3559" y="2074"/>
                    <a:pt x="2798" y="2734"/>
                  </a:cubicBezTo>
                  <a:cubicBezTo>
                    <a:pt x="2227" y="2049"/>
                    <a:pt x="1657" y="1377"/>
                    <a:pt x="1061" y="718"/>
                  </a:cubicBezTo>
                  <a:cubicBezTo>
                    <a:pt x="999" y="650"/>
                    <a:pt x="923" y="621"/>
                    <a:pt x="847" y="621"/>
                  </a:cubicBezTo>
                  <a:cubicBezTo>
                    <a:pt x="627" y="621"/>
                    <a:pt x="416" y="862"/>
                    <a:pt x="604" y="1060"/>
                  </a:cubicBezTo>
                  <a:cubicBezTo>
                    <a:pt x="1200" y="1732"/>
                    <a:pt x="1796" y="2417"/>
                    <a:pt x="2367" y="3114"/>
                  </a:cubicBezTo>
                  <a:cubicBezTo>
                    <a:pt x="1644" y="3736"/>
                    <a:pt x="934" y="4344"/>
                    <a:pt x="224" y="4965"/>
                  </a:cubicBezTo>
                  <a:cubicBezTo>
                    <a:pt x="0" y="5159"/>
                    <a:pt x="176" y="5490"/>
                    <a:pt x="398" y="5490"/>
                  </a:cubicBezTo>
                  <a:cubicBezTo>
                    <a:pt x="453" y="5490"/>
                    <a:pt x="511" y="5470"/>
                    <a:pt x="566" y="5422"/>
                  </a:cubicBezTo>
                  <a:cubicBezTo>
                    <a:pt x="1289" y="4801"/>
                    <a:pt x="1999" y="4179"/>
                    <a:pt x="2722" y="3545"/>
                  </a:cubicBezTo>
                  <a:cubicBezTo>
                    <a:pt x="3407" y="4382"/>
                    <a:pt x="4053" y="5232"/>
                    <a:pt x="4687" y="6094"/>
                  </a:cubicBezTo>
                  <a:cubicBezTo>
                    <a:pt x="4745" y="6173"/>
                    <a:pt x="4821" y="6205"/>
                    <a:pt x="4896" y="6205"/>
                  </a:cubicBezTo>
                  <a:cubicBezTo>
                    <a:pt x="5100" y="6205"/>
                    <a:pt x="5302" y="5965"/>
                    <a:pt x="5144" y="5752"/>
                  </a:cubicBezTo>
                  <a:cubicBezTo>
                    <a:pt x="4510" y="4877"/>
                    <a:pt x="3838" y="4014"/>
                    <a:pt x="3153" y="3178"/>
                  </a:cubicBezTo>
                  <a:cubicBezTo>
                    <a:pt x="3901" y="2544"/>
                    <a:pt x="4637" y="1897"/>
                    <a:pt x="5372" y="1263"/>
                  </a:cubicBezTo>
                  <a:lnTo>
                    <a:pt x="5372" y="1263"/>
                  </a:lnTo>
                  <a:cubicBezTo>
                    <a:pt x="5334" y="1453"/>
                    <a:pt x="5296" y="1631"/>
                    <a:pt x="5245" y="1821"/>
                  </a:cubicBezTo>
                  <a:cubicBezTo>
                    <a:pt x="5180" y="2050"/>
                    <a:pt x="5379" y="2221"/>
                    <a:pt x="5552" y="2221"/>
                  </a:cubicBezTo>
                  <a:cubicBezTo>
                    <a:pt x="5647" y="2221"/>
                    <a:pt x="5734" y="2170"/>
                    <a:pt x="5765" y="2049"/>
                  </a:cubicBezTo>
                  <a:cubicBezTo>
                    <a:pt x="5892" y="1593"/>
                    <a:pt x="5981" y="1149"/>
                    <a:pt x="6032" y="680"/>
                  </a:cubicBezTo>
                  <a:cubicBezTo>
                    <a:pt x="6057" y="667"/>
                    <a:pt x="6082" y="654"/>
                    <a:pt x="6095" y="629"/>
                  </a:cubicBezTo>
                  <a:cubicBezTo>
                    <a:pt x="6285" y="464"/>
                    <a:pt x="6184" y="198"/>
                    <a:pt x="6019" y="122"/>
                  </a:cubicBezTo>
                  <a:cubicBezTo>
                    <a:pt x="5963" y="47"/>
                    <a:pt x="5880" y="0"/>
                    <a:pt x="57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0"/>
            <p:cNvSpPr/>
            <p:nvPr/>
          </p:nvSpPr>
          <p:spPr>
            <a:xfrm>
              <a:off x="2043322" y="4688948"/>
              <a:ext cx="67679" cy="69665"/>
            </a:xfrm>
            <a:custGeom>
              <a:avLst/>
              <a:gdLst/>
              <a:ahLst/>
              <a:cxnLst/>
              <a:rect l="l" t="t" r="r" b="b"/>
              <a:pathLst>
                <a:path w="2045" h="2105" extrusionOk="0">
                  <a:moveTo>
                    <a:pt x="407" y="0"/>
                  </a:moveTo>
                  <a:cubicBezTo>
                    <a:pt x="199" y="0"/>
                    <a:pt x="0" y="241"/>
                    <a:pt x="167" y="454"/>
                  </a:cubicBezTo>
                  <a:cubicBezTo>
                    <a:pt x="585" y="961"/>
                    <a:pt x="1004" y="1481"/>
                    <a:pt x="1410" y="2001"/>
                  </a:cubicBezTo>
                  <a:cubicBezTo>
                    <a:pt x="1473" y="2074"/>
                    <a:pt x="1550" y="2104"/>
                    <a:pt x="1627" y="2104"/>
                  </a:cubicBezTo>
                  <a:cubicBezTo>
                    <a:pt x="1842" y="2104"/>
                    <a:pt x="2044" y="1861"/>
                    <a:pt x="1866" y="1646"/>
                  </a:cubicBezTo>
                  <a:cubicBezTo>
                    <a:pt x="1460" y="1139"/>
                    <a:pt x="1042" y="619"/>
                    <a:pt x="624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0"/>
            <p:cNvSpPr/>
            <p:nvPr/>
          </p:nvSpPr>
          <p:spPr>
            <a:xfrm>
              <a:off x="2084988" y="4644204"/>
              <a:ext cx="111497" cy="86808"/>
            </a:xfrm>
            <a:custGeom>
              <a:avLst/>
              <a:gdLst/>
              <a:ahLst/>
              <a:cxnLst/>
              <a:rect l="l" t="t" r="r" b="b"/>
              <a:pathLst>
                <a:path w="3369" h="2623" extrusionOk="0">
                  <a:moveTo>
                    <a:pt x="927" y="0"/>
                  </a:moveTo>
                  <a:cubicBezTo>
                    <a:pt x="521" y="0"/>
                    <a:pt x="168" y="443"/>
                    <a:pt x="49" y="880"/>
                  </a:cubicBezTo>
                  <a:cubicBezTo>
                    <a:pt x="0" y="1076"/>
                    <a:pt x="149" y="1188"/>
                    <a:pt x="309" y="1188"/>
                  </a:cubicBezTo>
                  <a:cubicBezTo>
                    <a:pt x="438" y="1188"/>
                    <a:pt x="575" y="1115"/>
                    <a:pt x="620" y="956"/>
                  </a:cubicBezTo>
                  <a:cubicBezTo>
                    <a:pt x="669" y="784"/>
                    <a:pt x="804" y="611"/>
                    <a:pt x="934" y="611"/>
                  </a:cubicBezTo>
                  <a:cubicBezTo>
                    <a:pt x="1004" y="611"/>
                    <a:pt x="1074" y="662"/>
                    <a:pt x="1127" y="791"/>
                  </a:cubicBezTo>
                  <a:cubicBezTo>
                    <a:pt x="1203" y="982"/>
                    <a:pt x="1178" y="1159"/>
                    <a:pt x="1140" y="1349"/>
                  </a:cubicBezTo>
                  <a:cubicBezTo>
                    <a:pt x="1076" y="1704"/>
                    <a:pt x="1000" y="2034"/>
                    <a:pt x="1076" y="2376"/>
                  </a:cubicBezTo>
                  <a:cubicBezTo>
                    <a:pt x="1116" y="2533"/>
                    <a:pt x="1232" y="2622"/>
                    <a:pt x="1358" y="2622"/>
                  </a:cubicBezTo>
                  <a:cubicBezTo>
                    <a:pt x="1435" y="2622"/>
                    <a:pt x="1516" y="2588"/>
                    <a:pt x="1584" y="2516"/>
                  </a:cubicBezTo>
                  <a:cubicBezTo>
                    <a:pt x="2078" y="2021"/>
                    <a:pt x="2598" y="1540"/>
                    <a:pt x="3143" y="1083"/>
                  </a:cubicBezTo>
                  <a:cubicBezTo>
                    <a:pt x="3369" y="898"/>
                    <a:pt x="3188" y="564"/>
                    <a:pt x="2963" y="564"/>
                  </a:cubicBezTo>
                  <a:cubicBezTo>
                    <a:pt x="2910" y="564"/>
                    <a:pt x="2854" y="583"/>
                    <a:pt x="2801" y="627"/>
                  </a:cubicBezTo>
                  <a:cubicBezTo>
                    <a:pt x="2395" y="956"/>
                    <a:pt x="2015" y="1311"/>
                    <a:pt x="1647" y="1666"/>
                  </a:cubicBezTo>
                  <a:cubicBezTo>
                    <a:pt x="1710" y="1159"/>
                    <a:pt x="1863" y="665"/>
                    <a:pt x="1419" y="233"/>
                  </a:cubicBezTo>
                  <a:cubicBezTo>
                    <a:pt x="1254" y="69"/>
                    <a:pt x="1086" y="0"/>
                    <a:pt x="92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0"/>
            <p:cNvSpPr/>
            <p:nvPr/>
          </p:nvSpPr>
          <p:spPr>
            <a:xfrm>
              <a:off x="2147867" y="4558125"/>
              <a:ext cx="68440" cy="60928"/>
            </a:xfrm>
            <a:custGeom>
              <a:avLst/>
              <a:gdLst/>
              <a:ahLst/>
              <a:cxnLst/>
              <a:rect l="l" t="t" r="r" b="b"/>
              <a:pathLst>
                <a:path w="2068" h="1841" extrusionOk="0">
                  <a:moveTo>
                    <a:pt x="995" y="567"/>
                  </a:moveTo>
                  <a:cubicBezTo>
                    <a:pt x="1278" y="567"/>
                    <a:pt x="1521" y="905"/>
                    <a:pt x="1243" y="1173"/>
                  </a:cubicBezTo>
                  <a:cubicBezTo>
                    <a:pt x="1173" y="1238"/>
                    <a:pt x="1096" y="1265"/>
                    <a:pt x="1022" y="1265"/>
                  </a:cubicBezTo>
                  <a:cubicBezTo>
                    <a:pt x="774" y="1265"/>
                    <a:pt x="555" y="961"/>
                    <a:pt x="711" y="717"/>
                  </a:cubicBezTo>
                  <a:lnTo>
                    <a:pt x="736" y="666"/>
                  </a:lnTo>
                  <a:lnTo>
                    <a:pt x="761" y="653"/>
                  </a:lnTo>
                  <a:cubicBezTo>
                    <a:pt x="836" y="593"/>
                    <a:pt x="917" y="567"/>
                    <a:pt x="995" y="567"/>
                  </a:cubicBezTo>
                  <a:close/>
                  <a:moveTo>
                    <a:pt x="994" y="1"/>
                  </a:moveTo>
                  <a:cubicBezTo>
                    <a:pt x="785" y="1"/>
                    <a:pt x="576" y="65"/>
                    <a:pt x="406" y="197"/>
                  </a:cubicBezTo>
                  <a:cubicBezTo>
                    <a:pt x="381" y="222"/>
                    <a:pt x="356" y="248"/>
                    <a:pt x="343" y="273"/>
                  </a:cubicBezTo>
                  <a:cubicBezTo>
                    <a:pt x="305" y="298"/>
                    <a:pt x="280" y="324"/>
                    <a:pt x="254" y="362"/>
                  </a:cubicBezTo>
                  <a:cubicBezTo>
                    <a:pt x="1" y="755"/>
                    <a:pt x="64" y="1275"/>
                    <a:pt x="406" y="1604"/>
                  </a:cubicBezTo>
                  <a:cubicBezTo>
                    <a:pt x="572" y="1764"/>
                    <a:pt x="780" y="1841"/>
                    <a:pt x="991" y="1841"/>
                  </a:cubicBezTo>
                  <a:cubicBezTo>
                    <a:pt x="1215" y="1841"/>
                    <a:pt x="1441" y="1755"/>
                    <a:pt x="1624" y="1592"/>
                  </a:cubicBezTo>
                  <a:cubicBezTo>
                    <a:pt x="1966" y="1275"/>
                    <a:pt x="2067" y="742"/>
                    <a:pt x="1763" y="362"/>
                  </a:cubicBezTo>
                  <a:cubicBezTo>
                    <a:pt x="1578" y="125"/>
                    <a:pt x="1286" y="1"/>
                    <a:pt x="99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0"/>
            <p:cNvSpPr/>
            <p:nvPr/>
          </p:nvSpPr>
          <p:spPr>
            <a:xfrm>
              <a:off x="2171365" y="4743852"/>
              <a:ext cx="84822" cy="76913"/>
            </a:xfrm>
            <a:custGeom>
              <a:avLst/>
              <a:gdLst/>
              <a:ahLst/>
              <a:cxnLst/>
              <a:rect l="l" t="t" r="r" b="b"/>
              <a:pathLst>
                <a:path w="2563" h="2324" extrusionOk="0">
                  <a:moveTo>
                    <a:pt x="1218" y="566"/>
                  </a:moveTo>
                  <a:cubicBezTo>
                    <a:pt x="1720" y="566"/>
                    <a:pt x="2129" y="1186"/>
                    <a:pt x="1662" y="1610"/>
                  </a:cubicBezTo>
                  <a:cubicBezTo>
                    <a:pt x="1543" y="1721"/>
                    <a:pt x="1413" y="1768"/>
                    <a:pt x="1289" y="1768"/>
                  </a:cubicBezTo>
                  <a:cubicBezTo>
                    <a:pt x="830" y="1768"/>
                    <a:pt x="439" y="1131"/>
                    <a:pt x="888" y="722"/>
                  </a:cubicBezTo>
                  <a:cubicBezTo>
                    <a:pt x="926" y="697"/>
                    <a:pt x="952" y="659"/>
                    <a:pt x="964" y="621"/>
                  </a:cubicBezTo>
                  <a:cubicBezTo>
                    <a:pt x="1049" y="583"/>
                    <a:pt x="1135" y="566"/>
                    <a:pt x="1218" y="566"/>
                  </a:cubicBezTo>
                  <a:close/>
                  <a:moveTo>
                    <a:pt x="1266" y="1"/>
                  </a:moveTo>
                  <a:cubicBezTo>
                    <a:pt x="1007" y="1"/>
                    <a:pt x="745" y="78"/>
                    <a:pt x="521" y="228"/>
                  </a:cubicBezTo>
                  <a:cubicBezTo>
                    <a:pt x="444" y="278"/>
                    <a:pt x="406" y="354"/>
                    <a:pt x="406" y="418"/>
                  </a:cubicBezTo>
                  <a:cubicBezTo>
                    <a:pt x="64" y="849"/>
                    <a:pt x="1" y="1458"/>
                    <a:pt x="368" y="1914"/>
                  </a:cubicBezTo>
                  <a:cubicBezTo>
                    <a:pt x="582" y="2185"/>
                    <a:pt x="923" y="2323"/>
                    <a:pt x="1267" y="2323"/>
                  </a:cubicBezTo>
                  <a:cubicBezTo>
                    <a:pt x="1536" y="2323"/>
                    <a:pt x="1806" y="2239"/>
                    <a:pt x="2017" y="2066"/>
                  </a:cubicBezTo>
                  <a:cubicBezTo>
                    <a:pt x="2473" y="1686"/>
                    <a:pt x="2562" y="938"/>
                    <a:pt x="2207" y="456"/>
                  </a:cubicBezTo>
                  <a:cubicBezTo>
                    <a:pt x="1972" y="148"/>
                    <a:pt x="1622" y="1"/>
                    <a:pt x="12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0"/>
            <p:cNvSpPr/>
            <p:nvPr/>
          </p:nvSpPr>
          <p:spPr>
            <a:xfrm>
              <a:off x="2640480" y="4354295"/>
              <a:ext cx="113979" cy="150682"/>
            </a:xfrm>
            <a:custGeom>
              <a:avLst/>
              <a:gdLst/>
              <a:ahLst/>
              <a:cxnLst/>
              <a:rect l="l" t="t" r="r" b="b"/>
              <a:pathLst>
                <a:path w="3444" h="4553" extrusionOk="0">
                  <a:moveTo>
                    <a:pt x="1317" y="1"/>
                  </a:moveTo>
                  <a:cubicBezTo>
                    <a:pt x="627" y="1"/>
                    <a:pt x="1" y="580"/>
                    <a:pt x="281" y="1373"/>
                  </a:cubicBezTo>
                  <a:cubicBezTo>
                    <a:pt x="323" y="1497"/>
                    <a:pt x="419" y="1549"/>
                    <a:pt x="520" y="1549"/>
                  </a:cubicBezTo>
                  <a:cubicBezTo>
                    <a:pt x="697" y="1549"/>
                    <a:pt x="886" y="1388"/>
                    <a:pt x="814" y="1170"/>
                  </a:cubicBezTo>
                  <a:cubicBezTo>
                    <a:pt x="673" y="783"/>
                    <a:pt x="988" y="570"/>
                    <a:pt x="1306" y="570"/>
                  </a:cubicBezTo>
                  <a:cubicBezTo>
                    <a:pt x="1332" y="570"/>
                    <a:pt x="1358" y="571"/>
                    <a:pt x="1384" y="574"/>
                  </a:cubicBezTo>
                  <a:cubicBezTo>
                    <a:pt x="1663" y="612"/>
                    <a:pt x="1841" y="777"/>
                    <a:pt x="1993" y="992"/>
                  </a:cubicBezTo>
                  <a:cubicBezTo>
                    <a:pt x="2247" y="1385"/>
                    <a:pt x="2272" y="1867"/>
                    <a:pt x="2297" y="2324"/>
                  </a:cubicBezTo>
                  <a:cubicBezTo>
                    <a:pt x="2335" y="3085"/>
                    <a:pt x="2348" y="3807"/>
                    <a:pt x="2830" y="4441"/>
                  </a:cubicBezTo>
                  <a:cubicBezTo>
                    <a:pt x="2888" y="4520"/>
                    <a:pt x="2963" y="4552"/>
                    <a:pt x="3038" y="4552"/>
                  </a:cubicBezTo>
                  <a:cubicBezTo>
                    <a:pt x="3242" y="4552"/>
                    <a:pt x="3444" y="4312"/>
                    <a:pt x="3286" y="4099"/>
                  </a:cubicBezTo>
                  <a:cubicBezTo>
                    <a:pt x="2424" y="2958"/>
                    <a:pt x="3375" y="1030"/>
                    <a:pt x="1955" y="181"/>
                  </a:cubicBezTo>
                  <a:cubicBezTo>
                    <a:pt x="1753" y="57"/>
                    <a:pt x="1532" y="1"/>
                    <a:pt x="131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0"/>
            <p:cNvSpPr/>
            <p:nvPr/>
          </p:nvSpPr>
          <p:spPr>
            <a:xfrm>
              <a:off x="2746713" y="4507689"/>
              <a:ext cx="63410" cy="59869"/>
            </a:xfrm>
            <a:custGeom>
              <a:avLst/>
              <a:gdLst/>
              <a:ahLst/>
              <a:cxnLst/>
              <a:rect l="l" t="t" r="r" b="b"/>
              <a:pathLst>
                <a:path w="1916" h="1809" extrusionOk="0">
                  <a:moveTo>
                    <a:pt x="876" y="575"/>
                  </a:moveTo>
                  <a:cubicBezTo>
                    <a:pt x="1121" y="575"/>
                    <a:pt x="1345" y="771"/>
                    <a:pt x="1205" y="1062"/>
                  </a:cubicBezTo>
                  <a:cubicBezTo>
                    <a:pt x="1146" y="1179"/>
                    <a:pt x="1054" y="1227"/>
                    <a:pt x="961" y="1227"/>
                  </a:cubicBezTo>
                  <a:cubicBezTo>
                    <a:pt x="775" y="1227"/>
                    <a:pt x="588" y="1033"/>
                    <a:pt x="672" y="821"/>
                  </a:cubicBezTo>
                  <a:cubicBezTo>
                    <a:pt x="710" y="745"/>
                    <a:pt x="710" y="681"/>
                    <a:pt x="685" y="618"/>
                  </a:cubicBezTo>
                  <a:cubicBezTo>
                    <a:pt x="746" y="589"/>
                    <a:pt x="812" y="575"/>
                    <a:pt x="876" y="575"/>
                  </a:cubicBezTo>
                  <a:close/>
                  <a:moveTo>
                    <a:pt x="905" y="1"/>
                  </a:moveTo>
                  <a:cubicBezTo>
                    <a:pt x="595" y="1"/>
                    <a:pt x="288" y="141"/>
                    <a:pt x="89" y="390"/>
                  </a:cubicBezTo>
                  <a:cubicBezTo>
                    <a:pt x="0" y="516"/>
                    <a:pt x="26" y="643"/>
                    <a:pt x="102" y="732"/>
                  </a:cubicBezTo>
                  <a:cubicBezTo>
                    <a:pt x="26" y="1100"/>
                    <a:pt x="203" y="1480"/>
                    <a:pt x="533" y="1683"/>
                  </a:cubicBezTo>
                  <a:cubicBezTo>
                    <a:pt x="668" y="1769"/>
                    <a:pt x="813" y="1808"/>
                    <a:pt x="956" y="1808"/>
                  </a:cubicBezTo>
                  <a:cubicBezTo>
                    <a:pt x="1256" y="1808"/>
                    <a:pt x="1545" y="1633"/>
                    <a:pt x="1699" y="1341"/>
                  </a:cubicBezTo>
                  <a:cubicBezTo>
                    <a:pt x="1915" y="909"/>
                    <a:pt x="1814" y="364"/>
                    <a:pt x="1382" y="123"/>
                  </a:cubicBezTo>
                  <a:cubicBezTo>
                    <a:pt x="1233" y="40"/>
                    <a:pt x="1069" y="1"/>
                    <a:pt x="90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0"/>
            <p:cNvSpPr/>
            <p:nvPr/>
          </p:nvSpPr>
          <p:spPr>
            <a:xfrm>
              <a:off x="2397996" y="4531319"/>
              <a:ext cx="270121" cy="229812"/>
            </a:xfrm>
            <a:custGeom>
              <a:avLst/>
              <a:gdLst/>
              <a:ahLst/>
              <a:cxnLst/>
              <a:rect l="l" t="t" r="r" b="b"/>
              <a:pathLst>
                <a:path w="8162" h="6944" extrusionOk="0">
                  <a:moveTo>
                    <a:pt x="7764" y="0"/>
                  </a:moveTo>
                  <a:cubicBezTo>
                    <a:pt x="7709" y="0"/>
                    <a:pt x="7651" y="21"/>
                    <a:pt x="7595" y="69"/>
                  </a:cubicBezTo>
                  <a:cubicBezTo>
                    <a:pt x="5313" y="1971"/>
                    <a:pt x="3031" y="3885"/>
                    <a:pt x="748" y="5787"/>
                  </a:cubicBezTo>
                  <a:cubicBezTo>
                    <a:pt x="774" y="5699"/>
                    <a:pt x="799" y="5623"/>
                    <a:pt x="799" y="5585"/>
                  </a:cubicBezTo>
                  <a:cubicBezTo>
                    <a:pt x="862" y="5255"/>
                    <a:pt x="913" y="4925"/>
                    <a:pt x="976" y="4595"/>
                  </a:cubicBezTo>
                  <a:cubicBezTo>
                    <a:pt x="1004" y="4399"/>
                    <a:pt x="846" y="4288"/>
                    <a:pt x="689" y="4288"/>
                  </a:cubicBezTo>
                  <a:cubicBezTo>
                    <a:pt x="561" y="4288"/>
                    <a:pt x="434" y="4361"/>
                    <a:pt x="406" y="4519"/>
                  </a:cubicBezTo>
                  <a:cubicBezTo>
                    <a:pt x="330" y="5001"/>
                    <a:pt x="241" y="5483"/>
                    <a:pt x="165" y="5952"/>
                  </a:cubicBezTo>
                  <a:cubicBezTo>
                    <a:pt x="114" y="6219"/>
                    <a:pt x="0" y="6561"/>
                    <a:pt x="203" y="6789"/>
                  </a:cubicBezTo>
                  <a:cubicBezTo>
                    <a:pt x="306" y="6916"/>
                    <a:pt x="443" y="6944"/>
                    <a:pt x="587" y="6944"/>
                  </a:cubicBezTo>
                  <a:cubicBezTo>
                    <a:pt x="674" y="6944"/>
                    <a:pt x="764" y="6933"/>
                    <a:pt x="850" y="6929"/>
                  </a:cubicBezTo>
                  <a:cubicBezTo>
                    <a:pt x="1281" y="6878"/>
                    <a:pt x="1712" y="6789"/>
                    <a:pt x="2143" y="6713"/>
                  </a:cubicBezTo>
                  <a:cubicBezTo>
                    <a:pt x="2476" y="6642"/>
                    <a:pt x="2441" y="6136"/>
                    <a:pt x="2132" y="6136"/>
                  </a:cubicBezTo>
                  <a:cubicBezTo>
                    <a:pt x="2111" y="6136"/>
                    <a:pt x="2090" y="6138"/>
                    <a:pt x="2067" y="6142"/>
                  </a:cubicBezTo>
                  <a:cubicBezTo>
                    <a:pt x="1801" y="6193"/>
                    <a:pt x="1534" y="6244"/>
                    <a:pt x="1268" y="6282"/>
                  </a:cubicBezTo>
                  <a:cubicBezTo>
                    <a:pt x="1179" y="6295"/>
                    <a:pt x="1091" y="6307"/>
                    <a:pt x="1002" y="6320"/>
                  </a:cubicBezTo>
                  <a:cubicBezTo>
                    <a:pt x="3322" y="4393"/>
                    <a:pt x="5630" y="2453"/>
                    <a:pt x="7938" y="525"/>
                  </a:cubicBezTo>
                  <a:cubicBezTo>
                    <a:pt x="8161" y="332"/>
                    <a:pt x="7986" y="0"/>
                    <a:pt x="776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0"/>
            <p:cNvSpPr/>
            <p:nvPr/>
          </p:nvSpPr>
          <p:spPr>
            <a:xfrm>
              <a:off x="2343423" y="4758811"/>
              <a:ext cx="79759" cy="136881"/>
            </a:xfrm>
            <a:custGeom>
              <a:avLst/>
              <a:gdLst/>
              <a:ahLst/>
              <a:cxnLst/>
              <a:rect l="l" t="t" r="r" b="b"/>
              <a:pathLst>
                <a:path w="2410" h="4136" extrusionOk="0">
                  <a:moveTo>
                    <a:pt x="1042" y="0"/>
                  </a:moveTo>
                  <a:cubicBezTo>
                    <a:pt x="986" y="0"/>
                    <a:pt x="931" y="17"/>
                    <a:pt x="888" y="55"/>
                  </a:cubicBezTo>
                  <a:cubicBezTo>
                    <a:pt x="698" y="245"/>
                    <a:pt x="508" y="397"/>
                    <a:pt x="292" y="536"/>
                  </a:cubicBezTo>
                  <a:cubicBezTo>
                    <a:pt x="242" y="562"/>
                    <a:pt x="216" y="613"/>
                    <a:pt x="191" y="663"/>
                  </a:cubicBezTo>
                  <a:cubicBezTo>
                    <a:pt x="115" y="739"/>
                    <a:pt x="77" y="841"/>
                    <a:pt x="140" y="968"/>
                  </a:cubicBezTo>
                  <a:cubicBezTo>
                    <a:pt x="546" y="1703"/>
                    <a:pt x="964" y="2426"/>
                    <a:pt x="1370" y="3161"/>
                  </a:cubicBezTo>
                  <a:cubicBezTo>
                    <a:pt x="1116" y="3022"/>
                    <a:pt x="863" y="2870"/>
                    <a:pt x="609" y="2705"/>
                  </a:cubicBezTo>
                  <a:cubicBezTo>
                    <a:pt x="556" y="2673"/>
                    <a:pt x="503" y="2659"/>
                    <a:pt x="452" y="2659"/>
                  </a:cubicBezTo>
                  <a:cubicBezTo>
                    <a:pt x="196" y="2659"/>
                    <a:pt x="1" y="3003"/>
                    <a:pt x="254" y="3161"/>
                  </a:cubicBezTo>
                  <a:cubicBezTo>
                    <a:pt x="787" y="3491"/>
                    <a:pt x="1319" y="3795"/>
                    <a:pt x="1877" y="4100"/>
                  </a:cubicBezTo>
                  <a:cubicBezTo>
                    <a:pt x="1922" y="4124"/>
                    <a:pt x="1964" y="4136"/>
                    <a:pt x="2003" y="4136"/>
                  </a:cubicBezTo>
                  <a:cubicBezTo>
                    <a:pt x="2065" y="4136"/>
                    <a:pt x="2118" y="4108"/>
                    <a:pt x="2156" y="4062"/>
                  </a:cubicBezTo>
                  <a:cubicBezTo>
                    <a:pt x="2308" y="4011"/>
                    <a:pt x="2410" y="3871"/>
                    <a:pt x="2321" y="3707"/>
                  </a:cubicBezTo>
                  <a:cubicBezTo>
                    <a:pt x="1801" y="2768"/>
                    <a:pt x="1281" y="1843"/>
                    <a:pt x="761" y="904"/>
                  </a:cubicBezTo>
                  <a:cubicBezTo>
                    <a:pt x="926" y="790"/>
                    <a:pt x="1078" y="663"/>
                    <a:pt x="1231" y="511"/>
                  </a:cubicBezTo>
                  <a:cubicBezTo>
                    <a:pt x="1345" y="410"/>
                    <a:pt x="1383" y="245"/>
                    <a:pt x="1281" y="118"/>
                  </a:cubicBezTo>
                  <a:cubicBezTo>
                    <a:pt x="1234" y="47"/>
                    <a:pt x="1136" y="0"/>
                    <a:pt x="104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0"/>
            <p:cNvSpPr/>
            <p:nvPr/>
          </p:nvSpPr>
          <p:spPr>
            <a:xfrm>
              <a:off x="2777855" y="4348041"/>
              <a:ext cx="138966" cy="174808"/>
            </a:xfrm>
            <a:custGeom>
              <a:avLst/>
              <a:gdLst/>
              <a:ahLst/>
              <a:cxnLst/>
              <a:rect l="l" t="t" r="r" b="b"/>
              <a:pathLst>
                <a:path w="4199" h="5282" extrusionOk="0">
                  <a:moveTo>
                    <a:pt x="388" y="1"/>
                  </a:moveTo>
                  <a:cubicBezTo>
                    <a:pt x="148" y="1"/>
                    <a:pt x="0" y="300"/>
                    <a:pt x="124" y="459"/>
                  </a:cubicBezTo>
                  <a:cubicBezTo>
                    <a:pt x="175" y="978"/>
                    <a:pt x="239" y="1498"/>
                    <a:pt x="340" y="2005"/>
                  </a:cubicBezTo>
                  <a:cubicBezTo>
                    <a:pt x="369" y="2167"/>
                    <a:pt x="503" y="2242"/>
                    <a:pt x="635" y="2242"/>
                  </a:cubicBezTo>
                  <a:cubicBezTo>
                    <a:pt x="792" y="2242"/>
                    <a:pt x="945" y="2135"/>
                    <a:pt x="911" y="1942"/>
                  </a:cubicBezTo>
                  <a:cubicBezTo>
                    <a:pt x="860" y="1701"/>
                    <a:pt x="822" y="1460"/>
                    <a:pt x="784" y="1219"/>
                  </a:cubicBezTo>
                  <a:lnTo>
                    <a:pt x="784" y="1219"/>
                  </a:lnTo>
                  <a:cubicBezTo>
                    <a:pt x="1722" y="2538"/>
                    <a:pt x="2661" y="3844"/>
                    <a:pt x="3586" y="5163"/>
                  </a:cubicBezTo>
                  <a:cubicBezTo>
                    <a:pt x="3646" y="5247"/>
                    <a:pt x="3723" y="5281"/>
                    <a:pt x="3800" y="5281"/>
                  </a:cubicBezTo>
                  <a:cubicBezTo>
                    <a:pt x="4002" y="5281"/>
                    <a:pt x="4199" y="5041"/>
                    <a:pt x="4043" y="4820"/>
                  </a:cubicBezTo>
                  <a:cubicBezTo>
                    <a:pt x="3104" y="3502"/>
                    <a:pt x="2179" y="2183"/>
                    <a:pt x="1240" y="877"/>
                  </a:cubicBezTo>
                  <a:lnTo>
                    <a:pt x="1240" y="877"/>
                  </a:lnTo>
                  <a:cubicBezTo>
                    <a:pt x="1532" y="966"/>
                    <a:pt x="1836" y="1067"/>
                    <a:pt x="2141" y="1169"/>
                  </a:cubicBezTo>
                  <a:cubicBezTo>
                    <a:pt x="2174" y="1180"/>
                    <a:pt x="2206" y="1185"/>
                    <a:pt x="2237" y="1185"/>
                  </a:cubicBezTo>
                  <a:cubicBezTo>
                    <a:pt x="2522" y="1185"/>
                    <a:pt x="2677" y="750"/>
                    <a:pt x="2356" y="636"/>
                  </a:cubicBezTo>
                  <a:cubicBezTo>
                    <a:pt x="1735" y="433"/>
                    <a:pt x="1101" y="230"/>
                    <a:pt x="480" y="15"/>
                  </a:cubicBezTo>
                  <a:cubicBezTo>
                    <a:pt x="448" y="5"/>
                    <a:pt x="417" y="1"/>
                    <a:pt x="38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0"/>
            <p:cNvSpPr/>
            <p:nvPr/>
          </p:nvSpPr>
          <p:spPr>
            <a:xfrm>
              <a:off x="2601097" y="4243594"/>
              <a:ext cx="68010" cy="64237"/>
            </a:xfrm>
            <a:custGeom>
              <a:avLst/>
              <a:gdLst/>
              <a:ahLst/>
              <a:cxnLst/>
              <a:rect l="l" t="t" r="r" b="b"/>
              <a:pathLst>
                <a:path w="2055" h="1941" extrusionOk="0">
                  <a:moveTo>
                    <a:pt x="977" y="559"/>
                  </a:moveTo>
                  <a:cubicBezTo>
                    <a:pt x="1040" y="559"/>
                    <a:pt x="1091" y="571"/>
                    <a:pt x="1141" y="597"/>
                  </a:cubicBezTo>
                  <a:cubicBezTo>
                    <a:pt x="1395" y="685"/>
                    <a:pt x="1408" y="977"/>
                    <a:pt x="1281" y="1167"/>
                  </a:cubicBezTo>
                  <a:cubicBezTo>
                    <a:pt x="1192" y="1319"/>
                    <a:pt x="1091" y="1370"/>
                    <a:pt x="977" y="1370"/>
                  </a:cubicBezTo>
                  <a:cubicBezTo>
                    <a:pt x="723" y="1370"/>
                    <a:pt x="469" y="1040"/>
                    <a:pt x="596" y="749"/>
                  </a:cubicBezTo>
                  <a:cubicBezTo>
                    <a:pt x="685" y="635"/>
                    <a:pt x="824" y="559"/>
                    <a:pt x="977" y="559"/>
                  </a:cubicBezTo>
                  <a:close/>
                  <a:moveTo>
                    <a:pt x="989" y="1"/>
                  </a:moveTo>
                  <a:cubicBezTo>
                    <a:pt x="634" y="1"/>
                    <a:pt x="279" y="178"/>
                    <a:pt x="89" y="483"/>
                  </a:cubicBezTo>
                  <a:cubicBezTo>
                    <a:pt x="64" y="521"/>
                    <a:pt x="38" y="559"/>
                    <a:pt x="26" y="609"/>
                  </a:cubicBezTo>
                  <a:cubicBezTo>
                    <a:pt x="0" y="647"/>
                    <a:pt x="0" y="698"/>
                    <a:pt x="0" y="736"/>
                  </a:cubicBezTo>
                  <a:cubicBezTo>
                    <a:pt x="0" y="736"/>
                    <a:pt x="0" y="749"/>
                    <a:pt x="0" y="761"/>
                  </a:cubicBezTo>
                  <a:lnTo>
                    <a:pt x="951" y="1941"/>
                  </a:lnTo>
                  <a:cubicBezTo>
                    <a:pt x="1294" y="1941"/>
                    <a:pt x="1623" y="1738"/>
                    <a:pt x="1801" y="1408"/>
                  </a:cubicBezTo>
                  <a:cubicBezTo>
                    <a:pt x="2054" y="914"/>
                    <a:pt x="1902" y="280"/>
                    <a:pt x="1370" y="64"/>
                  </a:cubicBezTo>
                  <a:cubicBezTo>
                    <a:pt x="1243" y="13"/>
                    <a:pt x="1116" y="1"/>
                    <a:pt x="98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7" name="Google Shape;2697;p20"/>
          <p:cNvGrpSpPr/>
          <p:nvPr/>
        </p:nvGrpSpPr>
        <p:grpSpPr>
          <a:xfrm rot="-1419275">
            <a:off x="6278587" y="4396047"/>
            <a:ext cx="1436733" cy="674961"/>
            <a:chOff x="6541500" y="4425844"/>
            <a:chExt cx="2398869" cy="1126961"/>
          </a:xfrm>
        </p:grpSpPr>
        <p:sp>
          <p:nvSpPr>
            <p:cNvPr id="2698" name="Google Shape;2698;p20"/>
            <p:cNvSpPr/>
            <p:nvPr/>
          </p:nvSpPr>
          <p:spPr>
            <a:xfrm>
              <a:off x="6570665" y="4425844"/>
              <a:ext cx="2369576" cy="1126961"/>
            </a:xfrm>
            <a:custGeom>
              <a:avLst/>
              <a:gdLst/>
              <a:ahLst/>
              <a:cxnLst/>
              <a:rect l="l" t="t" r="r" b="b"/>
              <a:pathLst>
                <a:path w="57689" h="27435" extrusionOk="0">
                  <a:moveTo>
                    <a:pt x="57688" y="0"/>
                  </a:moveTo>
                  <a:lnTo>
                    <a:pt x="57688" y="0"/>
                  </a:lnTo>
                  <a:cubicBezTo>
                    <a:pt x="56243" y="54"/>
                    <a:pt x="54824" y="187"/>
                    <a:pt x="53366" y="228"/>
                  </a:cubicBezTo>
                  <a:cubicBezTo>
                    <a:pt x="53125" y="234"/>
                    <a:pt x="52884" y="238"/>
                    <a:pt x="52642" y="238"/>
                  </a:cubicBezTo>
                  <a:cubicBezTo>
                    <a:pt x="52399" y="238"/>
                    <a:pt x="52155" y="234"/>
                    <a:pt x="51907" y="228"/>
                  </a:cubicBezTo>
                  <a:cubicBezTo>
                    <a:pt x="51809" y="224"/>
                    <a:pt x="51704" y="222"/>
                    <a:pt x="51593" y="222"/>
                  </a:cubicBezTo>
                  <a:cubicBezTo>
                    <a:pt x="50160" y="222"/>
                    <a:pt x="47788" y="510"/>
                    <a:pt x="47585" y="510"/>
                  </a:cubicBezTo>
                  <a:cubicBezTo>
                    <a:pt x="47577" y="510"/>
                    <a:pt x="47573" y="509"/>
                    <a:pt x="47572" y="509"/>
                  </a:cubicBezTo>
                  <a:lnTo>
                    <a:pt x="47558" y="509"/>
                  </a:lnTo>
                  <a:cubicBezTo>
                    <a:pt x="47130" y="723"/>
                    <a:pt x="35220" y="6437"/>
                    <a:pt x="30523" y="8243"/>
                  </a:cubicBezTo>
                  <a:cubicBezTo>
                    <a:pt x="26415" y="9769"/>
                    <a:pt x="6035" y="18386"/>
                    <a:pt x="2088" y="20286"/>
                  </a:cubicBezTo>
                  <a:cubicBezTo>
                    <a:pt x="375" y="21076"/>
                    <a:pt x="0" y="22160"/>
                    <a:pt x="428" y="23645"/>
                  </a:cubicBezTo>
                  <a:cubicBezTo>
                    <a:pt x="522" y="24033"/>
                    <a:pt x="683" y="24421"/>
                    <a:pt x="883" y="24850"/>
                  </a:cubicBezTo>
                  <a:cubicBezTo>
                    <a:pt x="1218" y="25599"/>
                    <a:pt x="1552" y="26214"/>
                    <a:pt x="1940" y="26656"/>
                  </a:cubicBezTo>
                  <a:cubicBezTo>
                    <a:pt x="2371" y="27153"/>
                    <a:pt x="2863" y="27434"/>
                    <a:pt x="3518" y="27434"/>
                  </a:cubicBezTo>
                  <a:cubicBezTo>
                    <a:pt x="3921" y="27434"/>
                    <a:pt x="4387" y="27327"/>
                    <a:pt x="4938" y="27098"/>
                  </a:cubicBezTo>
                  <a:cubicBezTo>
                    <a:pt x="9354" y="25251"/>
                    <a:pt x="30523" y="16794"/>
                    <a:pt x="34765" y="14586"/>
                  </a:cubicBezTo>
                  <a:cubicBezTo>
                    <a:pt x="39569" y="12030"/>
                    <a:pt x="45671" y="9581"/>
                    <a:pt x="50542" y="7173"/>
                  </a:cubicBezTo>
                  <a:lnTo>
                    <a:pt x="50542" y="7159"/>
                  </a:lnTo>
                  <a:cubicBezTo>
                    <a:pt x="50890" y="6985"/>
                    <a:pt x="52831" y="4911"/>
                    <a:pt x="54891" y="2783"/>
                  </a:cubicBezTo>
                  <a:cubicBezTo>
                    <a:pt x="55841" y="1807"/>
                    <a:pt x="56818" y="816"/>
                    <a:pt x="57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0"/>
            <p:cNvSpPr/>
            <p:nvPr/>
          </p:nvSpPr>
          <p:spPr>
            <a:xfrm>
              <a:off x="8751794" y="4425844"/>
              <a:ext cx="188575" cy="114360"/>
            </a:xfrm>
            <a:custGeom>
              <a:avLst/>
              <a:gdLst/>
              <a:ahLst/>
              <a:cxnLst/>
              <a:rect l="l" t="t" r="r" b="b"/>
              <a:pathLst>
                <a:path w="4591" h="2784" extrusionOk="0">
                  <a:moveTo>
                    <a:pt x="4590" y="0"/>
                  </a:moveTo>
                  <a:lnTo>
                    <a:pt x="4590" y="0"/>
                  </a:lnTo>
                  <a:cubicBezTo>
                    <a:pt x="3145" y="54"/>
                    <a:pt x="1726" y="187"/>
                    <a:pt x="268" y="228"/>
                  </a:cubicBezTo>
                  <a:cubicBezTo>
                    <a:pt x="241" y="281"/>
                    <a:pt x="228" y="335"/>
                    <a:pt x="214" y="375"/>
                  </a:cubicBezTo>
                  <a:cubicBezTo>
                    <a:pt x="0" y="1084"/>
                    <a:pt x="937" y="2315"/>
                    <a:pt x="1793" y="2783"/>
                  </a:cubicBezTo>
                  <a:cubicBezTo>
                    <a:pt x="2743" y="1807"/>
                    <a:pt x="3720" y="816"/>
                    <a:pt x="4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0"/>
            <p:cNvSpPr/>
            <p:nvPr/>
          </p:nvSpPr>
          <p:spPr>
            <a:xfrm>
              <a:off x="6548113" y="4446711"/>
              <a:ext cx="2098604" cy="1106094"/>
            </a:xfrm>
            <a:custGeom>
              <a:avLst/>
              <a:gdLst/>
              <a:ahLst/>
              <a:cxnLst/>
              <a:rect l="l" t="t" r="r" b="b"/>
              <a:pathLst>
                <a:path w="51092" h="26927" extrusionOk="0">
                  <a:moveTo>
                    <a:pt x="48107" y="1"/>
                  </a:moveTo>
                  <a:cubicBezTo>
                    <a:pt x="47679" y="215"/>
                    <a:pt x="35769" y="5929"/>
                    <a:pt x="31072" y="7735"/>
                  </a:cubicBezTo>
                  <a:cubicBezTo>
                    <a:pt x="26964" y="9261"/>
                    <a:pt x="6584" y="17878"/>
                    <a:pt x="2637" y="19778"/>
                  </a:cubicBezTo>
                  <a:cubicBezTo>
                    <a:pt x="924" y="20568"/>
                    <a:pt x="549" y="21652"/>
                    <a:pt x="977" y="23137"/>
                  </a:cubicBezTo>
                  <a:cubicBezTo>
                    <a:pt x="549" y="23445"/>
                    <a:pt x="188" y="23780"/>
                    <a:pt x="0" y="24154"/>
                  </a:cubicBezTo>
                  <a:cubicBezTo>
                    <a:pt x="322" y="24984"/>
                    <a:pt x="817" y="25720"/>
                    <a:pt x="1365" y="26161"/>
                  </a:cubicBezTo>
                  <a:cubicBezTo>
                    <a:pt x="1446" y="26228"/>
                    <a:pt x="1539" y="26295"/>
                    <a:pt x="1620" y="26349"/>
                  </a:cubicBezTo>
                  <a:cubicBezTo>
                    <a:pt x="1901" y="26322"/>
                    <a:pt x="2195" y="26242"/>
                    <a:pt x="2489" y="26148"/>
                  </a:cubicBezTo>
                  <a:cubicBezTo>
                    <a:pt x="2920" y="26645"/>
                    <a:pt x="3412" y="26926"/>
                    <a:pt x="4067" y="26926"/>
                  </a:cubicBezTo>
                  <a:cubicBezTo>
                    <a:pt x="4470" y="26926"/>
                    <a:pt x="4936" y="26819"/>
                    <a:pt x="5487" y="26590"/>
                  </a:cubicBezTo>
                  <a:cubicBezTo>
                    <a:pt x="9903" y="24743"/>
                    <a:pt x="31072" y="16286"/>
                    <a:pt x="35314" y="14078"/>
                  </a:cubicBezTo>
                  <a:cubicBezTo>
                    <a:pt x="40118" y="11522"/>
                    <a:pt x="46220" y="9073"/>
                    <a:pt x="51091" y="6665"/>
                  </a:cubicBezTo>
                  <a:lnTo>
                    <a:pt x="51091" y="6651"/>
                  </a:lnTo>
                  <a:cubicBezTo>
                    <a:pt x="50101" y="6276"/>
                    <a:pt x="49071" y="5862"/>
                    <a:pt x="48027" y="5567"/>
                  </a:cubicBezTo>
                  <a:cubicBezTo>
                    <a:pt x="47264" y="5340"/>
                    <a:pt x="46488" y="5193"/>
                    <a:pt x="45739" y="5152"/>
                  </a:cubicBezTo>
                  <a:cubicBezTo>
                    <a:pt x="46073" y="4323"/>
                    <a:pt x="46421" y="3506"/>
                    <a:pt x="46809" y="2704"/>
                  </a:cubicBezTo>
                  <a:cubicBezTo>
                    <a:pt x="47224" y="1794"/>
                    <a:pt x="47666" y="897"/>
                    <a:pt x="48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0"/>
            <p:cNvSpPr/>
            <p:nvPr/>
          </p:nvSpPr>
          <p:spPr>
            <a:xfrm>
              <a:off x="6541500" y="4556060"/>
              <a:ext cx="2041469" cy="973783"/>
            </a:xfrm>
            <a:custGeom>
              <a:avLst/>
              <a:gdLst/>
              <a:ahLst/>
              <a:cxnLst/>
              <a:rect l="l" t="t" r="r" b="b"/>
              <a:pathLst>
                <a:path w="49701" h="23706" extrusionOk="0">
                  <a:moveTo>
                    <a:pt x="47199" y="1"/>
                  </a:moveTo>
                  <a:cubicBezTo>
                    <a:pt x="47176" y="1"/>
                    <a:pt x="47153" y="1"/>
                    <a:pt x="47131" y="1"/>
                  </a:cubicBezTo>
                  <a:cubicBezTo>
                    <a:pt x="47104" y="1"/>
                    <a:pt x="47037" y="15"/>
                    <a:pt x="46970" y="42"/>
                  </a:cubicBezTo>
                  <a:cubicBezTo>
                    <a:pt x="45793" y="430"/>
                    <a:pt x="39249" y="3454"/>
                    <a:pt x="36238" y="4912"/>
                  </a:cubicBezTo>
                  <a:cubicBezTo>
                    <a:pt x="31086" y="7455"/>
                    <a:pt x="9408" y="16769"/>
                    <a:pt x="4029" y="19043"/>
                  </a:cubicBezTo>
                  <a:cubicBezTo>
                    <a:pt x="3386" y="19351"/>
                    <a:pt x="2075" y="19820"/>
                    <a:pt x="1138" y="20475"/>
                  </a:cubicBezTo>
                  <a:cubicBezTo>
                    <a:pt x="710" y="20783"/>
                    <a:pt x="349" y="21118"/>
                    <a:pt x="161" y="21492"/>
                  </a:cubicBezTo>
                  <a:cubicBezTo>
                    <a:pt x="54" y="21693"/>
                    <a:pt x="1" y="21907"/>
                    <a:pt x="14" y="22135"/>
                  </a:cubicBezTo>
                  <a:cubicBezTo>
                    <a:pt x="85" y="23318"/>
                    <a:pt x="679" y="23706"/>
                    <a:pt x="1464" y="23706"/>
                  </a:cubicBezTo>
                  <a:cubicBezTo>
                    <a:pt x="1566" y="23706"/>
                    <a:pt x="1672" y="23699"/>
                    <a:pt x="1781" y="23687"/>
                  </a:cubicBezTo>
                  <a:cubicBezTo>
                    <a:pt x="2062" y="23660"/>
                    <a:pt x="2356" y="23580"/>
                    <a:pt x="2650" y="23486"/>
                  </a:cubicBezTo>
                  <a:cubicBezTo>
                    <a:pt x="3694" y="23165"/>
                    <a:pt x="4778" y="22536"/>
                    <a:pt x="5340" y="22282"/>
                  </a:cubicBezTo>
                  <a:cubicBezTo>
                    <a:pt x="9582" y="20248"/>
                    <a:pt x="40400" y="6572"/>
                    <a:pt x="43411" y="5193"/>
                  </a:cubicBezTo>
                  <a:cubicBezTo>
                    <a:pt x="44588" y="4658"/>
                    <a:pt x="47880" y="3226"/>
                    <a:pt x="48188" y="2905"/>
                  </a:cubicBezTo>
                  <a:lnTo>
                    <a:pt x="48188" y="2892"/>
                  </a:lnTo>
                  <a:cubicBezTo>
                    <a:pt x="49125" y="1875"/>
                    <a:pt x="49700" y="443"/>
                    <a:pt x="49700" y="443"/>
                  </a:cubicBezTo>
                  <a:cubicBezTo>
                    <a:pt x="48816" y="222"/>
                    <a:pt x="47982" y="1"/>
                    <a:pt x="47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2" name="Google Shape;2702;p20"/>
          <p:cNvGrpSpPr/>
          <p:nvPr/>
        </p:nvGrpSpPr>
        <p:grpSpPr>
          <a:xfrm flipH="1">
            <a:off x="7236974" y="3548733"/>
            <a:ext cx="401062" cy="470319"/>
            <a:chOff x="702332" y="4351663"/>
            <a:chExt cx="590144" cy="691951"/>
          </a:xfrm>
        </p:grpSpPr>
        <p:grpSp>
          <p:nvGrpSpPr>
            <p:cNvPr id="2703" name="Google Shape;2703;p20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2704" name="Google Shape;2704;p20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9536" extrusionOk="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20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5162" extrusionOk="0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20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7" extrusionOk="0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07" name="Google Shape;2707;p20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avLst/>
              <a:gdLst/>
              <a:ahLst/>
              <a:cxnLst/>
              <a:rect l="l" t="t" r="r" b="b"/>
              <a:pathLst>
                <a:path w="14139" h="13962" extrusionOk="0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0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avLst/>
              <a:gdLst/>
              <a:ahLst/>
              <a:cxnLst/>
              <a:rect l="l" t="t" r="r" b="b"/>
              <a:pathLst>
                <a:path w="14494" h="14463" extrusionOk="0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0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avLst/>
              <a:gdLst/>
              <a:ahLst/>
              <a:cxnLst/>
              <a:rect l="l" t="t" r="r" b="b"/>
              <a:pathLst>
                <a:path w="3412" h="5022" extrusionOk="0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0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avLst/>
              <a:gdLst/>
              <a:ahLst/>
              <a:cxnLst/>
              <a:rect l="l" t="t" r="r" b="b"/>
              <a:pathLst>
                <a:path w="3361" h="4274" extrusionOk="0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0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avLst/>
              <a:gdLst/>
              <a:ahLst/>
              <a:cxnLst/>
              <a:rect l="l" t="t" r="r" b="b"/>
              <a:pathLst>
                <a:path w="9676" h="9346" extrusionOk="0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0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avLst/>
              <a:gdLst/>
              <a:ahLst/>
              <a:cxnLst/>
              <a:rect l="l" t="t" r="r" b="b"/>
              <a:pathLst>
                <a:path w="4223" h="4870" extrusionOk="0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0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avLst/>
              <a:gdLst/>
              <a:ahLst/>
              <a:cxnLst/>
              <a:rect l="l" t="t" r="r" b="b"/>
              <a:pathLst>
                <a:path w="2765" h="3183" extrusionOk="0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4" name="Google Shape;2714;p20"/>
          <p:cNvGrpSpPr/>
          <p:nvPr/>
        </p:nvGrpSpPr>
        <p:grpSpPr>
          <a:xfrm rot="-643198">
            <a:off x="-371717" y="-476577"/>
            <a:ext cx="2372597" cy="2090511"/>
            <a:chOff x="-514809" y="-463587"/>
            <a:chExt cx="2372713" cy="2090613"/>
          </a:xfrm>
        </p:grpSpPr>
        <p:sp>
          <p:nvSpPr>
            <p:cNvPr id="2715" name="Google Shape;2715;p20"/>
            <p:cNvSpPr/>
            <p:nvPr/>
          </p:nvSpPr>
          <p:spPr>
            <a:xfrm rot="-899933">
              <a:off x="-427414" y="115409"/>
              <a:ext cx="763649" cy="775842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0"/>
            <p:cNvSpPr/>
            <p:nvPr/>
          </p:nvSpPr>
          <p:spPr>
            <a:xfrm rot="-899933">
              <a:off x="-320947" y="155807"/>
              <a:ext cx="334776" cy="234171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0"/>
            <p:cNvSpPr/>
            <p:nvPr/>
          </p:nvSpPr>
          <p:spPr>
            <a:xfrm rot="-899933">
              <a:off x="-371018" y="243118"/>
              <a:ext cx="49502" cy="25514"/>
            </a:xfrm>
            <a:custGeom>
              <a:avLst/>
              <a:gdLst/>
              <a:ahLst/>
              <a:cxnLst/>
              <a:rect l="l" t="t" r="r" b="b"/>
              <a:pathLst>
                <a:path w="928" h="500" extrusionOk="0">
                  <a:moveTo>
                    <a:pt x="629" y="0"/>
                  </a:moveTo>
                  <a:cubicBezTo>
                    <a:pt x="398" y="0"/>
                    <a:pt x="90" y="379"/>
                    <a:pt x="90" y="379"/>
                  </a:cubicBezTo>
                  <a:cubicBezTo>
                    <a:pt x="1" y="465"/>
                    <a:pt x="30" y="500"/>
                    <a:pt x="115" y="500"/>
                  </a:cubicBezTo>
                  <a:cubicBezTo>
                    <a:pt x="335" y="500"/>
                    <a:pt x="927" y="265"/>
                    <a:pt x="773" y="71"/>
                  </a:cubicBezTo>
                  <a:cubicBezTo>
                    <a:pt x="732" y="21"/>
                    <a:pt x="683" y="0"/>
                    <a:pt x="62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0"/>
            <p:cNvSpPr/>
            <p:nvPr/>
          </p:nvSpPr>
          <p:spPr>
            <a:xfrm rot="-899933">
              <a:off x="872814" y="-124166"/>
              <a:ext cx="462798" cy="152627"/>
            </a:xfrm>
            <a:custGeom>
              <a:avLst/>
              <a:gdLst/>
              <a:ahLst/>
              <a:cxnLst/>
              <a:rect l="l" t="t" r="r" b="b"/>
              <a:pathLst>
                <a:path w="8676" h="2991" extrusionOk="0">
                  <a:moveTo>
                    <a:pt x="7345" y="1"/>
                  </a:moveTo>
                  <a:cubicBezTo>
                    <a:pt x="6454" y="1"/>
                    <a:pt x="1208" y="619"/>
                    <a:pt x="1208" y="619"/>
                  </a:cubicBezTo>
                  <a:cubicBezTo>
                    <a:pt x="1" y="1013"/>
                    <a:pt x="776" y="2990"/>
                    <a:pt x="1349" y="2990"/>
                  </a:cubicBezTo>
                  <a:cubicBezTo>
                    <a:pt x="1360" y="2990"/>
                    <a:pt x="1371" y="2989"/>
                    <a:pt x="1382" y="2988"/>
                  </a:cubicBezTo>
                  <a:cubicBezTo>
                    <a:pt x="1904" y="2908"/>
                    <a:pt x="5531" y="2479"/>
                    <a:pt x="7177" y="2332"/>
                  </a:cubicBezTo>
                  <a:cubicBezTo>
                    <a:pt x="8675" y="2198"/>
                    <a:pt x="7993" y="44"/>
                    <a:pt x="7431" y="4"/>
                  </a:cubicBezTo>
                  <a:cubicBezTo>
                    <a:pt x="7410" y="2"/>
                    <a:pt x="7381" y="1"/>
                    <a:pt x="73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0"/>
            <p:cNvSpPr/>
            <p:nvPr/>
          </p:nvSpPr>
          <p:spPr>
            <a:xfrm rot="-899933">
              <a:off x="1066869" y="-130031"/>
              <a:ext cx="190112" cy="20105"/>
            </a:xfrm>
            <a:custGeom>
              <a:avLst/>
              <a:gdLst/>
              <a:ahLst/>
              <a:cxnLst/>
              <a:rect l="l" t="t" r="r" b="b"/>
              <a:pathLst>
                <a:path w="3564" h="394" extrusionOk="0">
                  <a:moveTo>
                    <a:pt x="2988" y="0"/>
                  </a:moveTo>
                  <a:cubicBezTo>
                    <a:pt x="2173" y="0"/>
                    <a:pt x="175" y="300"/>
                    <a:pt x="175" y="300"/>
                  </a:cubicBezTo>
                  <a:cubicBezTo>
                    <a:pt x="1" y="367"/>
                    <a:pt x="131" y="393"/>
                    <a:pt x="419" y="393"/>
                  </a:cubicBezTo>
                  <a:cubicBezTo>
                    <a:pt x="1283" y="393"/>
                    <a:pt x="3564" y="152"/>
                    <a:pt x="3293" y="32"/>
                  </a:cubicBezTo>
                  <a:cubicBezTo>
                    <a:pt x="3240" y="10"/>
                    <a:pt x="3133" y="0"/>
                    <a:pt x="29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0"/>
            <p:cNvSpPr/>
            <p:nvPr/>
          </p:nvSpPr>
          <p:spPr>
            <a:xfrm rot="-899933">
              <a:off x="1044122" y="-85666"/>
              <a:ext cx="33286" cy="7297"/>
            </a:xfrm>
            <a:custGeom>
              <a:avLst/>
              <a:gdLst/>
              <a:ahLst/>
              <a:cxnLst/>
              <a:rect l="l" t="t" r="r" b="b"/>
              <a:pathLst>
                <a:path w="624" h="143" extrusionOk="0">
                  <a:moveTo>
                    <a:pt x="333" y="0"/>
                  </a:moveTo>
                  <a:cubicBezTo>
                    <a:pt x="227" y="0"/>
                    <a:pt x="111" y="22"/>
                    <a:pt x="52" y="76"/>
                  </a:cubicBezTo>
                  <a:cubicBezTo>
                    <a:pt x="0" y="127"/>
                    <a:pt x="57" y="143"/>
                    <a:pt x="148" y="143"/>
                  </a:cubicBezTo>
                  <a:cubicBezTo>
                    <a:pt x="292" y="143"/>
                    <a:pt x="520" y="102"/>
                    <a:pt x="520" y="102"/>
                  </a:cubicBezTo>
                  <a:cubicBezTo>
                    <a:pt x="624" y="47"/>
                    <a:pt x="490" y="0"/>
                    <a:pt x="33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0"/>
            <p:cNvSpPr/>
            <p:nvPr/>
          </p:nvSpPr>
          <p:spPr>
            <a:xfrm rot="-899933">
              <a:off x="149296" y="-378215"/>
              <a:ext cx="762369" cy="779363"/>
            </a:xfrm>
            <a:custGeom>
              <a:avLst/>
              <a:gdLst/>
              <a:ahLst/>
              <a:cxnLst/>
              <a:rect l="l" t="t" r="r" b="b"/>
              <a:pathLst>
                <a:path w="14292" h="15273" extrusionOk="0">
                  <a:moveTo>
                    <a:pt x="5610" y="1"/>
                  </a:moveTo>
                  <a:cubicBezTo>
                    <a:pt x="4341" y="1"/>
                    <a:pt x="4314" y="981"/>
                    <a:pt x="4376" y="1535"/>
                  </a:cubicBezTo>
                  <a:cubicBezTo>
                    <a:pt x="4470" y="2365"/>
                    <a:pt x="9127" y="4466"/>
                    <a:pt x="9127" y="4466"/>
                  </a:cubicBezTo>
                  <a:cubicBezTo>
                    <a:pt x="9127" y="4466"/>
                    <a:pt x="6571" y="5737"/>
                    <a:pt x="4791" y="6687"/>
                  </a:cubicBezTo>
                  <a:cubicBezTo>
                    <a:pt x="3011" y="7624"/>
                    <a:pt x="6129" y="8614"/>
                    <a:pt x="7200" y="9297"/>
                  </a:cubicBezTo>
                  <a:cubicBezTo>
                    <a:pt x="8258" y="9972"/>
                    <a:pt x="7328" y="11733"/>
                    <a:pt x="5741" y="11733"/>
                  </a:cubicBezTo>
                  <a:cubicBezTo>
                    <a:pt x="5723" y="11733"/>
                    <a:pt x="5706" y="11733"/>
                    <a:pt x="5688" y="11732"/>
                  </a:cubicBezTo>
                  <a:cubicBezTo>
                    <a:pt x="4110" y="11693"/>
                    <a:pt x="3599" y="8313"/>
                    <a:pt x="1916" y="8313"/>
                  </a:cubicBezTo>
                  <a:cubicBezTo>
                    <a:pt x="1871" y="8313"/>
                    <a:pt x="1826" y="8315"/>
                    <a:pt x="1780" y="8320"/>
                  </a:cubicBezTo>
                  <a:cubicBezTo>
                    <a:pt x="0" y="8507"/>
                    <a:pt x="41" y="12803"/>
                    <a:pt x="3172" y="14489"/>
                  </a:cubicBezTo>
                  <a:cubicBezTo>
                    <a:pt x="4154" y="15018"/>
                    <a:pt x="5148" y="15272"/>
                    <a:pt x="6090" y="15272"/>
                  </a:cubicBezTo>
                  <a:cubicBezTo>
                    <a:pt x="7934" y="15272"/>
                    <a:pt x="9585" y="14301"/>
                    <a:pt x="10585" y="12522"/>
                  </a:cubicBezTo>
                  <a:cubicBezTo>
                    <a:pt x="12097" y="9845"/>
                    <a:pt x="9889" y="7584"/>
                    <a:pt x="9889" y="7584"/>
                  </a:cubicBezTo>
                  <a:cubicBezTo>
                    <a:pt x="9889" y="7584"/>
                    <a:pt x="13248" y="6875"/>
                    <a:pt x="13770" y="5001"/>
                  </a:cubicBezTo>
                  <a:cubicBezTo>
                    <a:pt x="14292" y="3128"/>
                    <a:pt x="12726" y="2847"/>
                    <a:pt x="8551" y="893"/>
                  </a:cubicBezTo>
                  <a:cubicBezTo>
                    <a:pt x="7173" y="241"/>
                    <a:pt x="6239" y="1"/>
                    <a:pt x="5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0"/>
            <p:cNvSpPr/>
            <p:nvPr/>
          </p:nvSpPr>
          <p:spPr>
            <a:xfrm rot="-899933">
              <a:off x="653705" y="-11610"/>
              <a:ext cx="108498" cy="283873"/>
            </a:xfrm>
            <a:custGeom>
              <a:avLst/>
              <a:gdLst/>
              <a:ahLst/>
              <a:cxnLst/>
              <a:rect l="l" t="t" r="r" b="b"/>
              <a:pathLst>
                <a:path w="2034" h="5563" extrusionOk="0">
                  <a:moveTo>
                    <a:pt x="646" y="0"/>
                  </a:moveTo>
                  <a:cubicBezTo>
                    <a:pt x="540" y="0"/>
                    <a:pt x="560" y="122"/>
                    <a:pt x="802" y="382"/>
                  </a:cubicBezTo>
                  <a:cubicBezTo>
                    <a:pt x="936" y="516"/>
                    <a:pt x="1619" y="1158"/>
                    <a:pt x="1498" y="2710"/>
                  </a:cubicBezTo>
                  <a:cubicBezTo>
                    <a:pt x="1361" y="4662"/>
                    <a:pt x="0" y="5563"/>
                    <a:pt x="194" y="5563"/>
                  </a:cubicBezTo>
                  <a:cubicBezTo>
                    <a:pt x="209" y="5563"/>
                    <a:pt x="233" y="5557"/>
                    <a:pt x="267" y="5547"/>
                  </a:cubicBezTo>
                  <a:cubicBezTo>
                    <a:pt x="735" y="5400"/>
                    <a:pt x="1659" y="4637"/>
                    <a:pt x="1873" y="2697"/>
                  </a:cubicBezTo>
                  <a:cubicBezTo>
                    <a:pt x="2033" y="1104"/>
                    <a:pt x="883" y="87"/>
                    <a:pt x="883" y="87"/>
                  </a:cubicBezTo>
                  <a:cubicBezTo>
                    <a:pt x="781" y="30"/>
                    <a:pt x="698" y="0"/>
                    <a:pt x="64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0"/>
            <p:cNvSpPr/>
            <p:nvPr/>
          </p:nvSpPr>
          <p:spPr>
            <a:xfrm rot="-899933">
              <a:off x="621172" y="-328375"/>
              <a:ext cx="220624" cy="219169"/>
            </a:xfrm>
            <a:custGeom>
              <a:avLst/>
              <a:gdLst/>
              <a:ahLst/>
              <a:cxnLst/>
              <a:rect l="l" t="t" r="r" b="b"/>
              <a:pathLst>
                <a:path w="4136" h="4295" extrusionOk="0">
                  <a:moveTo>
                    <a:pt x="643" y="1"/>
                  </a:moveTo>
                  <a:lnTo>
                    <a:pt x="643" y="1"/>
                  </a:lnTo>
                  <a:cubicBezTo>
                    <a:pt x="1" y="81"/>
                    <a:pt x="2784" y="1232"/>
                    <a:pt x="3052" y="1433"/>
                  </a:cubicBezTo>
                  <a:cubicBezTo>
                    <a:pt x="3761" y="1981"/>
                    <a:pt x="3494" y="2784"/>
                    <a:pt x="2972" y="3293"/>
                  </a:cubicBezTo>
                  <a:cubicBezTo>
                    <a:pt x="2556" y="3687"/>
                    <a:pt x="1766" y="4294"/>
                    <a:pt x="1970" y="4294"/>
                  </a:cubicBezTo>
                  <a:cubicBezTo>
                    <a:pt x="2022" y="4294"/>
                    <a:pt x="2139" y="4255"/>
                    <a:pt x="2343" y="4163"/>
                  </a:cubicBezTo>
                  <a:cubicBezTo>
                    <a:pt x="3360" y="3708"/>
                    <a:pt x="4136" y="2597"/>
                    <a:pt x="3654" y="1700"/>
                  </a:cubicBezTo>
                  <a:cubicBezTo>
                    <a:pt x="3159" y="790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0"/>
            <p:cNvSpPr/>
            <p:nvPr/>
          </p:nvSpPr>
          <p:spPr>
            <a:xfrm rot="-899933">
              <a:off x="-421348" y="979168"/>
              <a:ext cx="836888" cy="548917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0"/>
            <p:cNvSpPr/>
            <p:nvPr/>
          </p:nvSpPr>
          <p:spPr>
            <a:xfrm rot="-899933">
              <a:off x="170651" y="1173946"/>
              <a:ext cx="232359" cy="184929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0"/>
            <p:cNvSpPr/>
            <p:nvPr/>
          </p:nvSpPr>
          <p:spPr>
            <a:xfrm rot="-899933">
              <a:off x="-204857" y="1404483"/>
              <a:ext cx="273699" cy="131144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0"/>
            <p:cNvSpPr/>
            <p:nvPr/>
          </p:nvSpPr>
          <p:spPr>
            <a:xfrm rot="-899933">
              <a:off x="151830" y="1359685"/>
              <a:ext cx="42034" cy="25310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0"/>
            <p:cNvSpPr/>
            <p:nvPr/>
          </p:nvSpPr>
          <p:spPr>
            <a:xfrm rot="-899933">
              <a:off x="1083532" y="46455"/>
              <a:ext cx="690303" cy="740479"/>
            </a:xfrm>
            <a:custGeom>
              <a:avLst/>
              <a:gdLst/>
              <a:ahLst/>
              <a:cxnLst/>
              <a:rect l="l" t="t" r="r" b="b"/>
              <a:pathLst>
                <a:path w="12941" h="14511" extrusionOk="0">
                  <a:moveTo>
                    <a:pt x="5839" y="4002"/>
                  </a:moveTo>
                  <a:cubicBezTo>
                    <a:pt x="6947" y="4002"/>
                    <a:pt x="7971" y="5126"/>
                    <a:pt x="8458" y="6619"/>
                  </a:cubicBezTo>
                  <a:cubicBezTo>
                    <a:pt x="9087" y="8506"/>
                    <a:pt x="8792" y="10111"/>
                    <a:pt x="7039" y="10593"/>
                  </a:cubicBezTo>
                  <a:cubicBezTo>
                    <a:pt x="6870" y="10640"/>
                    <a:pt x="6703" y="10662"/>
                    <a:pt x="6539" y="10662"/>
                  </a:cubicBezTo>
                  <a:cubicBezTo>
                    <a:pt x="5011" y="10662"/>
                    <a:pt x="3787" y="8737"/>
                    <a:pt x="3654" y="6900"/>
                  </a:cubicBezTo>
                  <a:cubicBezTo>
                    <a:pt x="3493" y="4866"/>
                    <a:pt x="4952" y="4250"/>
                    <a:pt x="4952" y="4250"/>
                  </a:cubicBezTo>
                  <a:cubicBezTo>
                    <a:pt x="5248" y="4080"/>
                    <a:pt x="5546" y="4002"/>
                    <a:pt x="5839" y="4002"/>
                  </a:cubicBezTo>
                  <a:close/>
                  <a:moveTo>
                    <a:pt x="5695" y="1"/>
                  </a:moveTo>
                  <a:cubicBezTo>
                    <a:pt x="4967" y="1"/>
                    <a:pt x="4217" y="192"/>
                    <a:pt x="3466" y="610"/>
                  </a:cubicBezTo>
                  <a:cubicBezTo>
                    <a:pt x="3466" y="610"/>
                    <a:pt x="0" y="2029"/>
                    <a:pt x="241" y="6472"/>
                  </a:cubicBezTo>
                  <a:cubicBezTo>
                    <a:pt x="456" y="10438"/>
                    <a:pt x="3156" y="14510"/>
                    <a:pt x="6694" y="14510"/>
                  </a:cubicBezTo>
                  <a:cubicBezTo>
                    <a:pt x="7119" y="14510"/>
                    <a:pt x="7556" y="14451"/>
                    <a:pt x="8003" y="14327"/>
                  </a:cubicBezTo>
                  <a:cubicBezTo>
                    <a:pt x="12164" y="13162"/>
                    <a:pt x="12940" y="9643"/>
                    <a:pt x="11589" y="5548"/>
                  </a:cubicBezTo>
                  <a:cubicBezTo>
                    <a:pt x="10537" y="2361"/>
                    <a:pt x="8253" y="1"/>
                    <a:pt x="56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0"/>
            <p:cNvSpPr/>
            <p:nvPr/>
          </p:nvSpPr>
          <p:spPr>
            <a:xfrm rot="-899933">
              <a:off x="1257898" y="72923"/>
              <a:ext cx="333336" cy="198859"/>
            </a:xfrm>
            <a:custGeom>
              <a:avLst/>
              <a:gdLst/>
              <a:ahLst/>
              <a:cxnLst/>
              <a:rect l="l" t="t" r="r" b="b"/>
              <a:pathLst>
                <a:path w="6249" h="3897" extrusionOk="0">
                  <a:moveTo>
                    <a:pt x="1603" y="0"/>
                  </a:moveTo>
                  <a:cubicBezTo>
                    <a:pt x="834" y="0"/>
                    <a:pt x="334" y="230"/>
                    <a:pt x="334" y="230"/>
                  </a:cubicBezTo>
                  <a:cubicBezTo>
                    <a:pt x="0" y="393"/>
                    <a:pt x="6" y="500"/>
                    <a:pt x="299" y="500"/>
                  </a:cubicBezTo>
                  <a:cubicBezTo>
                    <a:pt x="417" y="500"/>
                    <a:pt x="582" y="483"/>
                    <a:pt x="789" y="445"/>
                  </a:cubicBezTo>
                  <a:cubicBezTo>
                    <a:pt x="878" y="426"/>
                    <a:pt x="1071" y="388"/>
                    <a:pt x="1352" y="388"/>
                  </a:cubicBezTo>
                  <a:cubicBezTo>
                    <a:pt x="1879" y="388"/>
                    <a:pt x="2712" y="522"/>
                    <a:pt x="3733" y="1167"/>
                  </a:cubicBezTo>
                  <a:cubicBezTo>
                    <a:pt x="5710" y="2411"/>
                    <a:pt x="5330" y="3897"/>
                    <a:pt x="5696" y="3897"/>
                  </a:cubicBezTo>
                  <a:cubicBezTo>
                    <a:pt x="5724" y="3897"/>
                    <a:pt x="5756" y="3888"/>
                    <a:pt x="5794" y="3870"/>
                  </a:cubicBezTo>
                  <a:cubicBezTo>
                    <a:pt x="6249" y="3670"/>
                    <a:pt x="5834" y="1997"/>
                    <a:pt x="3960" y="752"/>
                  </a:cubicBezTo>
                  <a:cubicBezTo>
                    <a:pt x="3077" y="161"/>
                    <a:pt x="2246" y="0"/>
                    <a:pt x="16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0"/>
            <p:cNvSpPr/>
            <p:nvPr/>
          </p:nvSpPr>
          <p:spPr>
            <a:xfrm rot="-899933">
              <a:off x="1614089" y="244152"/>
              <a:ext cx="32539" cy="36945"/>
            </a:xfrm>
            <a:custGeom>
              <a:avLst/>
              <a:gdLst/>
              <a:ahLst/>
              <a:cxnLst/>
              <a:rect l="l" t="t" r="r" b="b"/>
              <a:pathLst>
                <a:path w="610" h="724" extrusionOk="0">
                  <a:moveTo>
                    <a:pt x="462" y="0"/>
                  </a:moveTo>
                  <a:cubicBezTo>
                    <a:pt x="362" y="0"/>
                    <a:pt x="141" y="240"/>
                    <a:pt x="141" y="240"/>
                  </a:cubicBezTo>
                  <a:cubicBezTo>
                    <a:pt x="115" y="279"/>
                    <a:pt x="0" y="723"/>
                    <a:pt x="277" y="723"/>
                  </a:cubicBezTo>
                  <a:cubicBezTo>
                    <a:pt x="285" y="723"/>
                    <a:pt x="293" y="723"/>
                    <a:pt x="301" y="722"/>
                  </a:cubicBezTo>
                  <a:cubicBezTo>
                    <a:pt x="609" y="682"/>
                    <a:pt x="556" y="147"/>
                    <a:pt x="502" y="26"/>
                  </a:cubicBezTo>
                  <a:cubicBezTo>
                    <a:pt x="494" y="8"/>
                    <a:pt x="480" y="0"/>
                    <a:pt x="4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0"/>
            <p:cNvSpPr/>
            <p:nvPr/>
          </p:nvSpPr>
          <p:spPr>
            <a:xfrm rot="-899933">
              <a:off x="325977" y="618523"/>
              <a:ext cx="311999" cy="290915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0"/>
            <p:cNvSpPr/>
            <p:nvPr/>
          </p:nvSpPr>
          <p:spPr>
            <a:xfrm rot="-899933">
              <a:off x="708680" y="841160"/>
              <a:ext cx="311999" cy="291630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0"/>
            <p:cNvSpPr/>
            <p:nvPr/>
          </p:nvSpPr>
          <p:spPr>
            <a:xfrm rot="-899933">
              <a:off x="409372" y="631762"/>
              <a:ext cx="509419" cy="489111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0"/>
            <p:cNvSpPr/>
            <p:nvPr/>
          </p:nvSpPr>
          <p:spPr>
            <a:xfrm rot="-899933">
              <a:off x="538345" y="625931"/>
              <a:ext cx="76013" cy="206820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0"/>
            <p:cNvSpPr/>
            <p:nvPr/>
          </p:nvSpPr>
          <p:spPr>
            <a:xfrm rot="-899933">
              <a:off x="926468" y="838658"/>
              <a:ext cx="75959" cy="206820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0"/>
            <p:cNvSpPr/>
            <p:nvPr/>
          </p:nvSpPr>
          <p:spPr>
            <a:xfrm rot="-899933">
              <a:off x="596358" y="645666"/>
              <a:ext cx="245641" cy="230548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">
  <p:cSld name="TITLE_AND_BODY_2">
    <p:spTree>
      <p:nvGrpSpPr>
        <p:cNvPr id="1" name="Shape 2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2" name="Google Shape;2992;p23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2993" name="Google Shape;2993;p23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3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3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3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3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3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3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3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3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3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3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3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3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3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3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3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3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3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3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3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3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3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3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3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3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3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3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23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3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3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3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3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3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3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3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3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3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3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3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3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3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3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3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3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7" name="Google Shape;3037;p23"/>
          <p:cNvGrpSpPr/>
          <p:nvPr/>
        </p:nvGrpSpPr>
        <p:grpSpPr>
          <a:xfrm>
            <a:off x="-493" y="167960"/>
            <a:ext cx="9143997" cy="4853040"/>
            <a:chOff x="-493" y="167960"/>
            <a:chExt cx="9143997" cy="4853040"/>
          </a:xfrm>
        </p:grpSpPr>
        <p:sp>
          <p:nvSpPr>
            <p:cNvPr id="3038" name="Google Shape;3038;p23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3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3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23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3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3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3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3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3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3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3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3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3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3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3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3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3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3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3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3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3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3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3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3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3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3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3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3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3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7" name="Google Shape;3067;p23"/>
          <p:cNvGrpSpPr/>
          <p:nvPr/>
        </p:nvGrpSpPr>
        <p:grpSpPr>
          <a:xfrm>
            <a:off x="-169200" y="191099"/>
            <a:ext cx="9436155" cy="4704800"/>
            <a:chOff x="-169200" y="191099"/>
            <a:chExt cx="9436155" cy="4704800"/>
          </a:xfrm>
        </p:grpSpPr>
        <p:sp>
          <p:nvSpPr>
            <p:cNvPr id="3068" name="Google Shape;3068;p23"/>
            <p:cNvSpPr/>
            <p:nvPr/>
          </p:nvSpPr>
          <p:spPr>
            <a:xfrm rot="10800000">
              <a:off x="-169200" y="19110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3"/>
            <p:cNvSpPr/>
            <p:nvPr/>
          </p:nvSpPr>
          <p:spPr>
            <a:xfrm flipH="1">
              <a:off x="2372575" y="362183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3"/>
            <p:cNvSpPr/>
            <p:nvPr/>
          </p:nvSpPr>
          <p:spPr>
            <a:xfrm rot="10800000" flipH="1">
              <a:off x="1736798" y="191099"/>
              <a:ext cx="7530157" cy="888583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3"/>
            <p:cNvSpPr/>
            <p:nvPr/>
          </p:nvSpPr>
          <p:spPr>
            <a:xfrm>
              <a:off x="-73075" y="1782771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3"/>
            <p:cNvSpPr/>
            <p:nvPr/>
          </p:nvSpPr>
          <p:spPr>
            <a:xfrm>
              <a:off x="2647126" y="176327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3" name="Google Shape;3073;p23"/>
          <p:cNvSpPr txBox="1">
            <a:spLocks noGrp="1"/>
          </p:cNvSpPr>
          <p:nvPr>
            <p:ph type="body" idx="1"/>
          </p:nvPr>
        </p:nvSpPr>
        <p:spPr>
          <a:xfrm>
            <a:off x="713225" y="1054150"/>
            <a:ext cx="7717500" cy="3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074" name="Google Shape;3074;p23"/>
          <p:cNvGrpSpPr/>
          <p:nvPr/>
        </p:nvGrpSpPr>
        <p:grpSpPr>
          <a:xfrm rot="-3066559">
            <a:off x="7572061" y="-747551"/>
            <a:ext cx="2187628" cy="2841841"/>
            <a:chOff x="7784182" y="3075102"/>
            <a:chExt cx="2187755" cy="2842006"/>
          </a:xfrm>
        </p:grpSpPr>
        <p:sp>
          <p:nvSpPr>
            <p:cNvPr id="3075" name="Google Shape;3075;p23"/>
            <p:cNvSpPr/>
            <p:nvPr/>
          </p:nvSpPr>
          <p:spPr>
            <a:xfrm>
              <a:off x="7784182" y="5085703"/>
              <a:ext cx="932862" cy="831405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3"/>
            <p:cNvSpPr/>
            <p:nvPr/>
          </p:nvSpPr>
          <p:spPr>
            <a:xfrm>
              <a:off x="8394128" y="5213973"/>
              <a:ext cx="279853" cy="37924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3"/>
            <p:cNvSpPr/>
            <p:nvPr/>
          </p:nvSpPr>
          <p:spPr>
            <a:xfrm>
              <a:off x="8522112" y="5177628"/>
              <a:ext cx="51216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3"/>
            <p:cNvSpPr/>
            <p:nvPr/>
          </p:nvSpPr>
          <p:spPr>
            <a:xfrm>
              <a:off x="8451805" y="3114704"/>
              <a:ext cx="497350" cy="171621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3"/>
            <p:cNvSpPr/>
            <p:nvPr/>
          </p:nvSpPr>
          <p:spPr>
            <a:xfrm rot="5865748">
              <a:off x="8873816" y="4551132"/>
              <a:ext cx="723845" cy="787807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3"/>
            <p:cNvSpPr/>
            <p:nvPr/>
          </p:nvSpPr>
          <p:spPr>
            <a:xfrm rot="5865748">
              <a:off x="9516653" y="4802590"/>
              <a:ext cx="22450" cy="44210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3"/>
            <p:cNvSpPr/>
            <p:nvPr/>
          </p:nvSpPr>
          <p:spPr>
            <a:xfrm rot="5865748">
              <a:off x="9330835" y="4636309"/>
              <a:ext cx="46163" cy="291387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3"/>
            <p:cNvSpPr/>
            <p:nvPr/>
          </p:nvSpPr>
          <p:spPr>
            <a:xfrm rot="5865748">
              <a:off x="9116904" y="5073784"/>
              <a:ext cx="190105" cy="127751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23"/>
            <p:cNvSpPr/>
            <p:nvPr/>
          </p:nvSpPr>
          <p:spPr>
            <a:xfrm rot="2987480">
              <a:off x="8768438" y="3734343"/>
              <a:ext cx="686145" cy="833824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23"/>
            <p:cNvSpPr/>
            <p:nvPr/>
          </p:nvSpPr>
          <p:spPr>
            <a:xfrm rot="2987480">
              <a:off x="9057471" y="4200080"/>
              <a:ext cx="107142" cy="319186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3"/>
            <p:cNvSpPr/>
            <p:nvPr/>
          </p:nvSpPr>
          <p:spPr>
            <a:xfrm rot="2987480">
              <a:off x="9348420" y="4044959"/>
              <a:ext cx="244371" cy="115525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23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23"/>
            <p:cNvSpPr/>
            <p:nvPr/>
          </p:nvSpPr>
          <p:spPr>
            <a:xfrm>
              <a:off x="8295416" y="4543985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3"/>
            <p:cNvSpPr/>
            <p:nvPr/>
          </p:nvSpPr>
          <p:spPr>
            <a:xfrm>
              <a:off x="8593814" y="4573900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3"/>
            <p:cNvSpPr/>
            <p:nvPr/>
          </p:nvSpPr>
          <p:spPr>
            <a:xfrm>
              <a:off x="8635279" y="4174808"/>
              <a:ext cx="17283" cy="14871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3"/>
            <p:cNvSpPr/>
            <p:nvPr/>
          </p:nvSpPr>
          <p:spPr>
            <a:xfrm rot="1839445">
              <a:off x="8484494" y="3380348"/>
              <a:ext cx="1398236" cy="733166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3"/>
            <p:cNvSpPr/>
            <p:nvPr/>
          </p:nvSpPr>
          <p:spPr>
            <a:xfrm>
              <a:off x="9159558" y="3334273"/>
              <a:ext cx="446593" cy="141477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2" name="Google Shape;3092;p23"/>
          <p:cNvGrpSpPr/>
          <p:nvPr/>
        </p:nvGrpSpPr>
        <p:grpSpPr>
          <a:xfrm rot="-4076658">
            <a:off x="-503247" y="3379194"/>
            <a:ext cx="1920875" cy="2106502"/>
            <a:chOff x="-504056" y="-527878"/>
            <a:chExt cx="1920915" cy="2106546"/>
          </a:xfrm>
        </p:grpSpPr>
        <p:sp>
          <p:nvSpPr>
            <p:cNvPr id="3093" name="Google Shape;3093;p23"/>
            <p:cNvSpPr/>
            <p:nvPr/>
          </p:nvSpPr>
          <p:spPr>
            <a:xfrm rot="7363217">
              <a:off x="523958" y="-398243"/>
              <a:ext cx="733693" cy="77915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3"/>
            <p:cNvSpPr/>
            <p:nvPr/>
          </p:nvSpPr>
          <p:spPr>
            <a:xfrm rot="7363217">
              <a:off x="964845" y="-26357"/>
              <a:ext cx="321644" cy="235170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3"/>
            <p:cNvSpPr/>
            <p:nvPr/>
          </p:nvSpPr>
          <p:spPr>
            <a:xfrm rot="1581854">
              <a:off x="-196652" y="701978"/>
              <a:ext cx="463183" cy="816297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3"/>
            <p:cNvSpPr/>
            <p:nvPr/>
          </p:nvSpPr>
          <p:spPr>
            <a:xfrm rot="1581854">
              <a:off x="117418" y="848817"/>
              <a:ext cx="152155" cy="385900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3"/>
            <p:cNvSpPr/>
            <p:nvPr/>
          </p:nvSpPr>
          <p:spPr>
            <a:xfrm rot="398445">
              <a:off x="-79891" y="1266696"/>
              <a:ext cx="30776" cy="36058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3"/>
            <p:cNvSpPr/>
            <p:nvPr/>
          </p:nvSpPr>
          <p:spPr>
            <a:xfrm rot="-1551663">
              <a:off x="-414458" y="39110"/>
              <a:ext cx="900825" cy="617641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3"/>
            <p:cNvSpPr/>
            <p:nvPr/>
          </p:nvSpPr>
          <p:spPr>
            <a:xfrm rot="-1551663">
              <a:off x="221632" y="202459"/>
              <a:ext cx="250111" cy="208081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3"/>
            <p:cNvSpPr/>
            <p:nvPr/>
          </p:nvSpPr>
          <p:spPr>
            <a:xfrm rot="-1551663">
              <a:off x="-132180" y="524572"/>
              <a:ext cx="294610" cy="147563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3"/>
            <p:cNvSpPr/>
            <p:nvPr/>
          </p:nvSpPr>
          <p:spPr>
            <a:xfrm rot="-1551663">
              <a:off x="226609" y="430555"/>
              <a:ext cx="45245" cy="28479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3"/>
            <p:cNvSpPr/>
            <p:nvPr/>
          </p:nvSpPr>
          <p:spPr>
            <a:xfrm rot="3654803">
              <a:off x="623796" y="353140"/>
              <a:ext cx="246590" cy="240351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3"/>
            <p:cNvSpPr/>
            <p:nvPr/>
          </p:nvSpPr>
          <p:spPr>
            <a:xfrm rot="3654803">
              <a:off x="516624" y="694589"/>
              <a:ext cx="246590" cy="240941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3"/>
            <p:cNvSpPr/>
            <p:nvPr/>
          </p:nvSpPr>
          <p:spPr>
            <a:xfrm rot="3654803">
              <a:off x="489823" y="435185"/>
              <a:ext cx="402622" cy="404098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3"/>
            <p:cNvSpPr/>
            <p:nvPr/>
          </p:nvSpPr>
          <p:spPr>
            <a:xfrm rot="3654803">
              <a:off x="762042" y="453406"/>
              <a:ext cx="60077" cy="170872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3"/>
            <p:cNvSpPr/>
            <p:nvPr/>
          </p:nvSpPr>
          <p:spPr>
            <a:xfrm rot="3654803">
              <a:off x="664066" y="797162"/>
              <a:ext cx="60035" cy="170872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3"/>
            <p:cNvSpPr/>
            <p:nvPr/>
          </p:nvSpPr>
          <p:spPr>
            <a:xfrm rot="3654803">
              <a:off x="696148" y="560346"/>
              <a:ext cx="194144" cy="190476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8" name="Google Shape;3108;p23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3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4" name="Google Shape;3934;p28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3935" name="Google Shape;3935;p28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3936" name="Google Shape;3936;p28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28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28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28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28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28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28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28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28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28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28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28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28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28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28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28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28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28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28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28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28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28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28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28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28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28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28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28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28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28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28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7" name="Google Shape;3967;p28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3968" name="Google Shape;3968;p28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28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28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28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28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28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28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28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28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28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28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28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28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28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28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28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28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28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28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28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28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28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28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28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28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28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28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28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28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28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28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28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28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28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28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28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28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28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28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28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28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28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28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28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2" name="Google Shape;4012;p28"/>
          <p:cNvGrpSpPr/>
          <p:nvPr/>
        </p:nvGrpSpPr>
        <p:grpSpPr>
          <a:xfrm>
            <a:off x="217699" y="-198137"/>
            <a:ext cx="9043350" cy="5024355"/>
            <a:chOff x="217699" y="-198137"/>
            <a:chExt cx="9043350" cy="5024355"/>
          </a:xfrm>
        </p:grpSpPr>
        <p:sp>
          <p:nvSpPr>
            <p:cNvPr id="4013" name="Google Shape;4013;p28"/>
            <p:cNvSpPr/>
            <p:nvPr/>
          </p:nvSpPr>
          <p:spPr>
            <a:xfrm>
              <a:off x="217700" y="-19813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8"/>
            <p:cNvSpPr/>
            <p:nvPr/>
          </p:nvSpPr>
          <p:spPr>
            <a:xfrm>
              <a:off x="2500800" y="1713090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8"/>
            <p:cNvSpPr/>
            <p:nvPr/>
          </p:nvSpPr>
          <p:spPr>
            <a:xfrm flipH="1">
              <a:off x="217699" y="1711252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8"/>
            <p:cNvSpPr/>
            <p:nvPr/>
          </p:nvSpPr>
          <p:spPr>
            <a:xfrm>
              <a:off x="2764174" y="174074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7" name="Google Shape;4017;p28"/>
          <p:cNvGrpSpPr/>
          <p:nvPr/>
        </p:nvGrpSpPr>
        <p:grpSpPr>
          <a:xfrm rot="-2850514">
            <a:off x="7678981" y="-290216"/>
            <a:ext cx="2015643" cy="2357460"/>
            <a:chOff x="7723432" y="3235687"/>
            <a:chExt cx="2015584" cy="2357390"/>
          </a:xfrm>
        </p:grpSpPr>
        <p:sp>
          <p:nvSpPr>
            <p:cNvPr id="4018" name="Google Shape;4018;p28"/>
            <p:cNvSpPr/>
            <p:nvPr/>
          </p:nvSpPr>
          <p:spPr>
            <a:xfrm>
              <a:off x="7766610" y="4761672"/>
              <a:ext cx="932862" cy="831405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8"/>
            <p:cNvSpPr/>
            <p:nvPr/>
          </p:nvSpPr>
          <p:spPr>
            <a:xfrm>
              <a:off x="8376556" y="4889943"/>
              <a:ext cx="279853" cy="37924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8"/>
            <p:cNvSpPr/>
            <p:nvPr/>
          </p:nvSpPr>
          <p:spPr>
            <a:xfrm>
              <a:off x="8504539" y="4853597"/>
              <a:ext cx="51216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8"/>
            <p:cNvSpPr/>
            <p:nvPr/>
          </p:nvSpPr>
          <p:spPr>
            <a:xfrm>
              <a:off x="7723432" y="4621286"/>
              <a:ext cx="497350" cy="171621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8"/>
            <p:cNvSpPr/>
            <p:nvPr/>
          </p:nvSpPr>
          <p:spPr>
            <a:xfrm>
              <a:off x="7950116" y="4634664"/>
              <a:ext cx="204693" cy="22450"/>
            </a:xfrm>
            <a:custGeom>
              <a:avLst/>
              <a:gdLst/>
              <a:ahLst/>
              <a:cxnLst/>
              <a:rect l="l" t="t" r="r" b="b"/>
              <a:pathLst>
                <a:path w="3565" h="391" extrusionOk="0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8"/>
            <p:cNvSpPr/>
            <p:nvPr/>
          </p:nvSpPr>
          <p:spPr>
            <a:xfrm>
              <a:off x="7918709" y="4653210"/>
              <a:ext cx="36116" cy="8842"/>
            </a:xfrm>
            <a:custGeom>
              <a:avLst/>
              <a:gdLst/>
              <a:ahLst/>
              <a:cxnLst/>
              <a:rect l="l" t="t" r="r" b="b"/>
              <a:pathLst>
                <a:path w="629" h="154" extrusionOk="0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8"/>
            <p:cNvSpPr/>
            <p:nvPr/>
          </p:nvSpPr>
          <p:spPr>
            <a:xfrm>
              <a:off x="8873791" y="4551122"/>
              <a:ext cx="723862" cy="787826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8"/>
            <p:cNvSpPr/>
            <p:nvPr/>
          </p:nvSpPr>
          <p:spPr>
            <a:xfrm>
              <a:off x="9065795" y="4649708"/>
              <a:ext cx="22450" cy="44211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8"/>
            <p:cNvSpPr/>
            <p:nvPr/>
          </p:nvSpPr>
          <p:spPr>
            <a:xfrm>
              <a:off x="9035134" y="4704254"/>
              <a:ext cx="46164" cy="291394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8"/>
            <p:cNvSpPr/>
            <p:nvPr/>
          </p:nvSpPr>
          <p:spPr>
            <a:xfrm>
              <a:off x="9334739" y="4878689"/>
              <a:ext cx="190109" cy="127754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8"/>
            <p:cNvSpPr/>
            <p:nvPr/>
          </p:nvSpPr>
          <p:spPr>
            <a:xfrm>
              <a:off x="8906864" y="3568249"/>
              <a:ext cx="686139" cy="833817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8"/>
            <p:cNvSpPr/>
            <p:nvPr/>
          </p:nvSpPr>
          <p:spPr>
            <a:xfrm>
              <a:off x="9355237" y="3960468"/>
              <a:ext cx="107141" cy="319184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8"/>
            <p:cNvSpPr/>
            <p:nvPr/>
          </p:nvSpPr>
          <p:spPr>
            <a:xfrm>
              <a:off x="9322509" y="3621820"/>
              <a:ext cx="244369" cy="115524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8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8"/>
            <p:cNvSpPr/>
            <p:nvPr/>
          </p:nvSpPr>
          <p:spPr>
            <a:xfrm>
              <a:off x="8343426" y="4160051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8"/>
            <p:cNvSpPr/>
            <p:nvPr/>
          </p:nvSpPr>
          <p:spPr>
            <a:xfrm>
              <a:off x="8641824" y="4189966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8"/>
            <p:cNvSpPr/>
            <p:nvPr/>
          </p:nvSpPr>
          <p:spPr>
            <a:xfrm>
              <a:off x="8635279" y="4174808"/>
              <a:ext cx="17283" cy="14871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8"/>
            <p:cNvSpPr/>
            <p:nvPr/>
          </p:nvSpPr>
          <p:spPr>
            <a:xfrm>
              <a:off x="8340785" y="3235687"/>
              <a:ext cx="1398231" cy="733164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8"/>
            <p:cNvSpPr/>
            <p:nvPr/>
          </p:nvSpPr>
          <p:spPr>
            <a:xfrm>
              <a:off x="9159558" y="3334273"/>
              <a:ext cx="446593" cy="141477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7" name="Google Shape;4037;p28"/>
          <p:cNvGrpSpPr/>
          <p:nvPr/>
        </p:nvGrpSpPr>
        <p:grpSpPr>
          <a:xfrm rot="-4076658">
            <a:off x="-381147" y="3360319"/>
            <a:ext cx="1920875" cy="2106502"/>
            <a:chOff x="-504056" y="-527878"/>
            <a:chExt cx="1920915" cy="2106546"/>
          </a:xfrm>
        </p:grpSpPr>
        <p:sp>
          <p:nvSpPr>
            <p:cNvPr id="4038" name="Google Shape;4038;p28"/>
            <p:cNvSpPr/>
            <p:nvPr/>
          </p:nvSpPr>
          <p:spPr>
            <a:xfrm rot="7363217">
              <a:off x="523958" y="-398243"/>
              <a:ext cx="733693" cy="77915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8"/>
            <p:cNvSpPr/>
            <p:nvPr/>
          </p:nvSpPr>
          <p:spPr>
            <a:xfrm rot="7363217">
              <a:off x="964845" y="-26357"/>
              <a:ext cx="321644" cy="235170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8"/>
            <p:cNvSpPr/>
            <p:nvPr/>
          </p:nvSpPr>
          <p:spPr>
            <a:xfrm rot="1581854">
              <a:off x="-196652" y="701978"/>
              <a:ext cx="463183" cy="816297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8"/>
            <p:cNvSpPr/>
            <p:nvPr/>
          </p:nvSpPr>
          <p:spPr>
            <a:xfrm rot="1581854">
              <a:off x="117418" y="848817"/>
              <a:ext cx="152155" cy="385900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8"/>
            <p:cNvSpPr/>
            <p:nvPr/>
          </p:nvSpPr>
          <p:spPr>
            <a:xfrm rot="398445">
              <a:off x="-79891" y="1266696"/>
              <a:ext cx="30776" cy="36058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8"/>
            <p:cNvSpPr/>
            <p:nvPr/>
          </p:nvSpPr>
          <p:spPr>
            <a:xfrm rot="-1551663">
              <a:off x="-414458" y="39110"/>
              <a:ext cx="900825" cy="617641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8"/>
            <p:cNvSpPr/>
            <p:nvPr/>
          </p:nvSpPr>
          <p:spPr>
            <a:xfrm rot="-1551663">
              <a:off x="221632" y="202459"/>
              <a:ext cx="250111" cy="208081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8"/>
            <p:cNvSpPr/>
            <p:nvPr/>
          </p:nvSpPr>
          <p:spPr>
            <a:xfrm rot="-1551663">
              <a:off x="-132180" y="524572"/>
              <a:ext cx="294610" cy="147563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8"/>
            <p:cNvSpPr/>
            <p:nvPr/>
          </p:nvSpPr>
          <p:spPr>
            <a:xfrm rot="-1551663">
              <a:off x="226609" y="430555"/>
              <a:ext cx="45245" cy="28479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8"/>
            <p:cNvSpPr/>
            <p:nvPr/>
          </p:nvSpPr>
          <p:spPr>
            <a:xfrm rot="3654803">
              <a:off x="623796" y="353140"/>
              <a:ext cx="246590" cy="240351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8"/>
            <p:cNvSpPr/>
            <p:nvPr/>
          </p:nvSpPr>
          <p:spPr>
            <a:xfrm rot="3654803">
              <a:off x="516624" y="694589"/>
              <a:ext cx="246590" cy="240941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8"/>
            <p:cNvSpPr/>
            <p:nvPr/>
          </p:nvSpPr>
          <p:spPr>
            <a:xfrm rot="3654803">
              <a:off x="489823" y="435185"/>
              <a:ext cx="402622" cy="404098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8"/>
            <p:cNvSpPr/>
            <p:nvPr/>
          </p:nvSpPr>
          <p:spPr>
            <a:xfrm rot="3654803">
              <a:off x="762042" y="453406"/>
              <a:ext cx="60077" cy="170872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8"/>
            <p:cNvSpPr/>
            <p:nvPr/>
          </p:nvSpPr>
          <p:spPr>
            <a:xfrm rot="3654803">
              <a:off x="664066" y="797162"/>
              <a:ext cx="60035" cy="170872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8"/>
            <p:cNvSpPr/>
            <p:nvPr/>
          </p:nvSpPr>
          <p:spPr>
            <a:xfrm rot="3654803">
              <a:off x="696148" y="560346"/>
              <a:ext cx="194144" cy="190476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">
    <p:spTree>
      <p:nvGrpSpPr>
        <p:cNvPr id="1" name="Shape 4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4" name="Google Shape;4054;p29"/>
          <p:cNvGrpSpPr/>
          <p:nvPr/>
        </p:nvGrpSpPr>
        <p:grpSpPr>
          <a:xfrm flipH="1">
            <a:off x="193055" y="3940"/>
            <a:ext cx="8737750" cy="5140319"/>
            <a:chOff x="202630" y="3940"/>
            <a:chExt cx="8737750" cy="5140319"/>
          </a:xfrm>
        </p:grpSpPr>
        <p:sp>
          <p:nvSpPr>
            <p:cNvPr id="4055" name="Google Shape;4055;p29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9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9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9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9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9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9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9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9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9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9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9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9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9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9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9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9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9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9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9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9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9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9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9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9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9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29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29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9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9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9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9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9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9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9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9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9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9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9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9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9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9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9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9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9" name="Google Shape;4099;p29"/>
          <p:cNvGrpSpPr/>
          <p:nvPr/>
        </p:nvGrpSpPr>
        <p:grpSpPr>
          <a:xfrm flipH="1">
            <a:off x="-10068" y="954"/>
            <a:ext cx="9143997" cy="5020045"/>
            <a:chOff x="-493" y="954"/>
            <a:chExt cx="9143997" cy="5020045"/>
          </a:xfrm>
        </p:grpSpPr>
        <p:sp>
          <p:nvSpPr>
            <p:cNvPr id="4100" name="Google Shape;4100;p29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9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9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9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9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9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9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9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9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9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9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9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9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9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9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9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9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9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9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9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9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9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9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9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9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9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9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9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9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9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9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1" name="Google Shape;4131;p29"/>
          <p:cNvGrpSpPr/>
          <p:nvPr/>
        </p:nvGrpSpPr>
        <p:grpSpPr>
          <a:xfrm flipH="1">
            <a:off x="-455274" y="-198137"/>
            <a:ext cx="9043350" cy="5024355"/>
            <a:chOff x="217699" y="-198137"/>
            <a:chExt cx="9043350" cy="5024355"/>
          </a:xfrm>
        </p:grpSpPr>
        <p:sp>
          <p:nvSpPr>
            <p:cNvPr id="4132" name="Google Shape;4132;p29"/>
            <p:cNvSpPr/>
            <p:nvPr/>
          </p:nvSpPr>
          <p:spPr>
            <a:xfrm>
              <a:off x="217700" y="-19813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9"/>
            <p:cNvSpPr/>
            <p:nvPr/>
          </p:nvSpPr>
          <p:spPr>
            <a:xfrm>
              <a:off x="2500800" y="1713090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9"/>
            <p:cNvSpPr/>
            <p:nvPr/>
          </p:nvSpPr>
          <p:spPr>
            <a:xfrm flipH="1">
              <a:off x="217699" y="1711252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9"/>
            <p:cNvSpPr/>
            <p:nvPr/>
          </p:nvSpPr>
          <p:spPr>
            <a:xfrm>
              <a:off x="2764174" y="174074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6" name="Google Shape;4136;p29"/>
          <p:cNvSpPr/>
          <p:nvPr/>
        </p:nvSpPr>
        <p:spPr>
          <a:xfrm flipH="1">
            <a:off x="-334450" y="3968775"/>
            <a:ext cx="1830025" cy="2230050"/>
          </a:xfrm>
          <a:custGeom>
            <a:avLst/>
            <a:gdLst/>
            <a:ahLst/>
            <a:cxnLst/>
            <a:rect l="l" t="t" r="r" b="b"/>
            <a:pathLst>
              <a:path w="73201" h="89202" extrusionOk="0">
                <a:moveTo>
                  <a:pt x="58296" y="0"/>
                </a:moveTo>
                <a:lnTo>
                  <a:pt x="0" y="11139"/>
                </a:lnTo>
                <a:lnTo>
                  <a:pt x="14905" y="89201"/>
                </a:lnTo>
                <a:lnTo>
                  <a:pt x="73201" y="78063"/>
                </a:lnTo>
                <a:lnTo>
                  <a:pt x="582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7" name="Google Shape;4137;p29"/>
          <p:cNvSpPr/>
          <p:nvPr/>
        </p:nvSpPr>
        <p:spPr>
          <a:xfrm flipH="1">
            <a:off x="197375" y="4202150"/>
            <a:ext cx="861100" cy="579800"/>
          </a:xfrm>
          <a:custGeom>
            <a:avLst/>
            <a:gdLst/>
            <a:ahLst/>
            <a:cxnLst/>
            <a:rect l="l" t="t" r="r" b="b"/>
            <a:pathLst>
              <a:path w="34444" h="23192" extrusionOk="0">
                <a:moveTo>
                  <a:pt x="31134" y="1"/>
                </a:moveTo>
                <a:lnTo>
                  <a:pt x="0" y="5958"/>
                </a:lnTo>
                <a:lnTo>
                  <a:pt x="3310" y="23191"/>
                </a:lnTo>
                <a:lnTo>
                  <a:pt x="34444" y="17234"/>
                </a:lnTo>
                <a:lnTo>
                  <a:pt x="311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8" name="Google Shape;4138;p29"/>
          <p:cNvSpPr/>
          <p:nvPr/>
        </p:nvSpPr>
        <p:spPr>
          <a:xfrm flipH="1">
            <a:off x="366275" y="4441975"/>
            <a:ext cx="514175" cy="150925"/>
          </a:xfrm>
          <a:custGeom>
            <a:avLst/>
            <a:gdLst/>
            <a:ahLst/>
            <a:cxnLst/>
            <a:rect l="l" t="t" r="r" b="b"/>
            <a:pathLst>
              <a:path w="20567" h="6037" extrusionOk="0">
                <a:moveTo>
                  <a:pt x="19461" y="1"/>
                </a:moveTo>
                <a:cubicBezTo>
                  <a:pt x="19404" y="1"/>
                  <a:pt x="19347" y="6"/>
                  <a:pt x="19288" y="17"/>
                </a:cubicBezTo>
                <a:lnTo>
                  <a:pt x="800" y="3532"/>
                </a:lnTo>
                <a:cubicBezTo>
                  <a:pt x="320" y="3623"/>
                  <a:pt x="1" y="4103"/>
                  <a:pt x="92" y="4582"/>
                </a:cubicBezTo>
                <a:lnTo>
                  <a:pt x="229" y="5313"/>
                </a:lnTo>
                <a:cubicBezTo>
                  <a:pt x="309" y="5754"/>
                  <a:pt x="689" y="6037"/>
                  <a:pt x="1106" y="6037"/>
                </a:cubicBezTo>
                <a:cubicBezTo>
                  <a:pt x="1163" y="6037"/>
                  <a:pt x="1221" y="6031"/>
                  <a:pt x="1279" y="6020"/>
                </a:cubicBezTo>
                <a:lnTo>
                  <a:pt x="19768" y="2505"/>
                </a:lnTo>
                <a:cubicBezTo>
                  <a:pt x="20247" y="2414"/>
                  <a:pt x="20567" y="1934"/>
                  <a:pt x="20475" y="1455"/>
                </a:cubicBezTo>
                <a:lnTo>
                  <a:pt x="20315" y="702"/>
                </a:lnTo>
                <a:cubicBezTo>
                  <a:pt x="20235" y="281"/>
                  <a:pt x="19873" y="1"/>
                  <a:pt x="194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9" name="Google Shape;4139;p29"/>
          <p:cNvSpPr/>
          <p:nvPr/>
        </p:nvSpPr>
        <p:spPr>
          <a:xfrm flipH="1">
            <a:off x="975150" y="4219275"/>
            <a:ext cx="520425" cy="1979550"/>
          </a:xfrm>
          <a:custGeom>
            <a:avLst/>
            <a:gdLst/>
            <a:ahLst/>
            <a:cxnLst/>
            <a:rect l="l" t="t" r="r" b="b"/>
            <a:pathLst>
              <a:path w="20817" h="79182" extrusionOk="0">
                <a:moveTo>
                  <a:pt x="5889" y="0"/>
                </a:moveTo>
                <a:lnTo>
                  <a:pt x="0" y="1119"/>
                </a:lnTo>
                <a:lnTo>
                  <a:pt x="14905" y="79181"/>
                </a:lnTo>
                <a:lnTo>
                  <a:pt x="20817" y="78040"/>
                </a:lnTo>
                <a:lnTo>
                  <a:pt x="58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0" name="Google Shape;4140;p29"/>
          <p:cNvSpPr/>
          <p:nvPr/>
        </p:nvSpPr>
        <p:spPr>
          <a:xfrm flipH="1">
            <a:off x="1574875" y="4464825"/>
            <a:ext cx="713875" cy="566550"/>
          </a:xfrm>
          <a:custGeom>
            <a:avLst/>
            <a:gdLst/>
            <a:ahLst/>
            <a:cxnLst/>
            <a:rect l="l" t="t" r="r" b="b"/>
            <a:pathLst>
              <a:path w="28555" h="22662" extrusionOk="0">
                <a:moveTo>
                  <a:pt x="6136" y="1"/>
                </a:moveTo>
                <a:cubicBezTo>
                  <a:pt x="5552" y="1"/>
                  <a:pt x="5128" y="113"/>
                  <a:pt x="4907" y="358"/>
                </a:cubicBezTo>
                <a:cubicBezTo>
                  <a:pt x="3994" y="1363"/>
                  <a:pt x="2808" y="3440"/>
                  <a:pt x="1849" y="5585"/>
                </a:cubicBezTo>
                <a:cubicBezTo>
                  <a:pt x="776" y="7982"/>
                  <a:pt x="0" y="10470"/>
                  <a:pt x="251" y="11611"/>
                </a:cubicBezTo>
                <a:cubicBezTo>
                  <a:pt x="411" y="12433"/>
                  <a:pt x="3378" y="14487"/>
                  <a:pt x="7122" y="16610"/>
                </a:cubicBezTo>
                <a:cubicBezTo>
                  <a:pt x="12390" y="19571"/>
                  <a:pt x="19246" y="22662"/>
                  <a:pt x="22177" y="22662"/>
                </a:cubicBezTo>
                <a:cubicBezTo>
                  <a:pt x="22725" y="22662"/>
                  <a:pt x="23136" y="22554"/>
                  <a:pt x="23373" y="22316"/>
                </a:cubicBezTo>
                <a:cubicBezTo>
                  <a:pt x="24172" y="21540"/>
                  <a:pt x="24994" y="20445"/>
                  <a:pt x="25724" y="19212"/>
                </a:cubicBezTo>
                <a:cubicBezTo>
                  <a:pt x="27322" y="16610"/>
                  <a:pt x="28555" y="13437"/>
                  <a:pt x="28486" y="11246"/>
                </a:cubicBezTo>
                <a:cubicBezTo>
                  <a:pt x="28440" y="9238"/>
                  <a:pt x="20018" y="4558"/>
                  <a:pt x="13239" y="1911"/>
                </a:cubicBezTo>
                <a:cubicBezTo>
                  <a:pt x="10297" y="770"/>
                  <a:pt x="7667" y="1"/>
                  <a:pt x="61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1" name="Google Shape;4141;p29"/>
          <p:cNvSpPr/>
          <p:nvPr/>
        </p:nvSpPr>
        <p:spPr>
          <a:xfrm flipH="1">
            <a:off x="1574875" y="4512575"/>
            <a:ext cx="535850" cy="518800"/>
          </a:xfrm>
          <a:custGeom>
            <a:avLst/>
            <a:gdLst/>
            <a:ahLst/>
            <a:cxnLst/>
            <a:rect l="l" t="t" r="r" b="b"/>
            <a:pathLst>
              <a:path w="21434" h="20752" extrusionOk="0">
                <a:moveTo>
                  <a:pt x="6118" y="1"/>
                </a:moveTo>
                <a:lnTo>
                  <a:pt x="1" y="14700"/>
                </a:lnTo>
                <a:cubicBezTo>
                  <a:pt x="5269" y="17661"/>
                  <a:pt x="12125" y="20752"/>
                  <a:pt x="15056" y="20752"/>
                </a:cubicBezTo>
                <a:cubicBezTo>
                  <a:pt x="15604" y="20752"/>
                  <a:pt x="16015" y="20644"/>
                  <a:pt x="16252" y="20406"/>
                </a:cubicBezTo>
                <a:cubicBezTo>
                  <a:pt x="17051" y="19630"/>
                  <a:pt x="17873" y="18535"/>
                  <a:pt x="18603" y="17302"/>
                </a:cubicBezTo>
                <a:cubicBezTo>
                  <a:pt x="20201" y="14700"/>
                  <a:pt x="21434" y="11527"/>
                  <a:pt x="21365" y="9336"/>
                </a:cubicBezTo>
                <a:cubicBezTo>
                  <a:pt x="21319" y="7328"/>
                  <a:pt x="12897" y="2648"/>
                  <a:pt x="61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2" name="Google Shape;4142;p29"/>
          <p:cNvSpPr/>
          <p:nvPr/>
        </p:nvSpPr>
        <p:spPr>
          <a:xfrm flipH="1">
            <a:off x="-107925" y="3197775"/>
            <a:ext cx="796150" cy="698825"/>
          </a:xfrm>
          <a:custGeom>
            <a:avLst/>
            <a:gdLst/>
            <a:ahLst/>
            <a:cxnLst/>
            <a:rect l="l" t="t" r="r" b="b"/>
            <a:pathLst>
              <a:path w="31846" h="27953" extrusionOk="0">
                <a:moveTo>
                  <a:pt x="20201" y="1"/>
                </a:moveTo>
                <a:cubicBezTo>
                  <a:pt x="16155" y="1"/>
                  <a:pt x="12587" y="3641"/>
                  <a:pt x="11211" y="4135"/>
                </a:cubicBezTo>
                <a:cubicBezTo>
                  <a:pt x="9317" y="4819"/>
                  <a:pt x="1214" y="5207"/>
                  <a:pt x="278" y="12671"/>
                </a:cubicBezTo>
                <a:cubicBezTo>
                  <a:pt x="255" y="12991"/>
                  <a:pt x="209" y="13310"/>
                  <a:pt x="209" y="13653"/>
                </a:cubicBezTo>
                <a:cubicBezTo>
                  <a:pt x="0" y="19455"/>
                  <a:pt x="4833" y="27953"/>
                  <a:pt x="13638" y="27953"/>
                </a:cubicBezTo>
                <a:cubicBezTo>
                  <a:pt x="15397" y="27953"/>
                  <a:pt x="17315" y="27614"/>
                  <a:pt x="19383" y="26846"/>
                </a:cubicBezTo>
                <a:cubicBezTo>
                  <a:pt x="31845" y="22212"/>
                  <a:pt x="31412" y="8768"/>
                  <a:pt x="25500" y="2537"/>
                </a:cubicBezTo>
                <a:cubicBezTo>
                  <a:pt x="24952" y="1966"/>
                  <a:pt x="24404" y="1487"/>
                  <a:pt x="23856" y="1122"/>
                </a:cubicBezTo>
                <a:cubicBezTo>
                  <a:pt x="22626" y="317"/>
                  <a:pt x="21392" y="1"/>
                  <a:pt x="20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3" name="Google Shape;4143;p29"/>
          <p:cNvSpPr/>
          <p:nvPr/>
        </p:nvSpPr>
        <p:spPr>
          <a:xfrm flipH="1">
            <a:off x="418775" y="3435700"/>
            <a:ext cx="166075" cy="219275"/>
          </a:xfrm>
          <a:custGeom>
            <a:avLst/>
            <a:gdLst/>
            <a:ahLst/>
            <a:cxnLst/>
            <a:rect l="l" t="t" r="r" b="b"/>
            <a:pathLst>
              <a:path w="6643" h="8771" extrusionOk="0">
                <a:moveTo>
                  <a:pt x="3168" y="1"/>
                </a:moveTo>
                <a:cubicBezTo>
                  <a:pt x="2559" y="1"/>
                  <a:pt x="1958" y="310"/>
                  <a:pt x="1461" y="1077"/>
                </a:cubicBezTo>
                <a:cubicBezTo>
                  <a:pt x="0" y="3314"/>
                  <a:pt x="640" y="6806"/>
                  <a:pt x="2785" y="8336"/>
                </a:cubicBezTo>
                <a:cubicBezTo>
                  <a:pt x="3110" y="8574"/>
                  <a:pt x="3497" y="8771"/>
                  <a:pt x="3886" y="8771"/>
                </a:cubicBezTo>
                <a:cubicBezTo>
                  <a:pt x="3907" y="8771"/>
                  <a:pt x="3928" y="8770"/>
                  <a:pt x="3949" y="8769"/>
                </a:cubicBezTo>
                <a:cubicBezTo>
                  <a:pt x="4223" y="8746"/>
                  <a:pt x="4474" y="8632"/>
                  <a:pt x="4680" y="8495"/>
                </a:cubicBezTo>
                <a:cubicBezTo>
                  <a:pt x="5570" y="7948"/>
                  <a:pt x="6163" y="7012"/>
                  <a:pt x="6392" y="6007"/>
                </a:cubicBezTo>
                <a:cubicBezTo>
                  <a:pt x="6643" y="5003"/>
                  <a:pt x="6551" y="3930"/>
                  <a:pt x="6277" y="2949"/>
                </a:cubicBezTo>
                <a:cubicBezTo>
                  <a:pt x="5900" y="1518"/>
                  <a:pt x="4515" y="1"/>
                  <a:pt x="31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4" name="Google Shape;4144;p29"/>
          <p:cNvSpPr/>
          <p:nvPr/>
        </p:nvSpPr>
        <p:spPr>
          <a:xfrm flipH="1">
            <a:off x="370275" y="3079725"/>
            <a:ext cx="193475" cy="280775"/>
          </a:xfrm>
          <a:custGeom>
            <a:avLst/>
            <a:gdLst/>
            <a:ahLst/>
            <a:cxnLst/>
            <a:rect l="l" t="t" r="r" b="b"/>
            <a:pathLst>
              <a:path w="7739" h="11231" extrusionOk="0">
                <a:moveTo>
                  <a:pt x="5137" y="0"/>
                </a:moveTo>
                <a:lnTo>
                  <a:pt x="5137" y="0"/>
                </a:lnTo>
                <a:cubicBezTo>
                  <a:pt x="1" y="5341"/>
                  <a:pt x="6780" y="11230"/>
                  <a:pt x="6780" y="11230"/>
                </a:cubicBezTo>
                <a:lnTo>
                  <a:pt x="6780" y="11230"/>
                </a:lnTo>
                <a:cubicBezTo>
                  <a:pt x="5228" y="4839"/>
                  <a:pt x="7739" y="1735"/>
                  <a:pt x="7739" y="1735"/>
                </a:cubicBezTo>
                <a:cubicBezTo>
                  <a:pt x="7739" y="1735"/>
                  <a:pt x="7122" y="936"/>
                  <a:pt x="51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5" name="Google Shape;4145;p29"/>
          <p:cNvSpPr/>
          <p:nvPr/>
        </p:nvSpPr>
        <p:spPr>
          <a:xfrm flipH="1">
            <a:off x="492375" y="3059750"/>
            <a:ext cx="166650" cy="146875"/>
          </a:xfrm>
          <a:custGeom>
            <a:avLst/>
            <a:gdLst/>
            <a:ahLst/>
            <a:cxnLst/>
            <a:rect l="l" t="t" r="r" b="b"/>
            <a:pathLst>
              <a:path w="6666" h="5875" extrusionOk="0">
                <a:moveTo>
                  <a:pt x="0" y="0"/>
                </a:moveTo>
                <a:lnTo>
                  <a:pt x="0" y="0"/>
                </a:lnTo>
                <a:cubicBezTo>
                  <a:pt x="1233" y="5053"/>
                  <a:pt x="3577" y="5875"/>
                  <a:pt x="4972" y="5875"/>
                </a:cubicBezTo>
                <a:cubicBezTo>
                  <a:pt x="5643" y="5875"/>
                  <a:pt x="6094" y="5684"/>
                  <a:pt x="6094" y="5684"/>
                </a:cubicBezTo>
                <a:cubicBezTo>
                  <a:pt x="6094" y="5684"/>
                  <a:pt x="6665" y="594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6" name="Google Shape;4146;p29"/>
          <p:cNvSpPr/>
          <p:nvPr/>
        </p:nvSpPr>
        <p:spPr>
          <a:xfrm flipH="1">
            <a:off x="-107925" y="3225800"/>
            <a:ext cx="796150" cy="670800"/>
          </a:xfrm>
          <a:custGeom>
            <a:avLst/>
            <a:gdLst/>
            <a:ahLst/>
            <a:cxnLst/>
            <a:rect l="l" t="t" r="r" b="b"/>
            <a:pathLst>
              <a:path w="31846" h="26832" extrusionOk="0">
                <a:moveTo>
                  <a:pt x="23856" y="1"/>
                </a:moveTo>
                <a:cubicBezTo>
                  <a:pt x="23263" y="2580"/>
                  <a:pt x="23697" y="5502"/>
                  <a:pt x="23514" y="8218"/>
                </a:cubicBezTo>
                <a:cubicBezTo>
                  <a:pt x="23309" y="11345"/>
                  <a:pt x="22213" y="14403"/>
                  <a:pt x="20410" y="16960"/>
                </a:cubicBezTo>
                <a:cubicBezTo>
                  <a:pt x="19771" y="17896"/>
                  <a:pt x="18926" y="18809"/>
                  <a:pt x="17831" y="19060"/>
                </a:cubicBezTo>
                <a:cubicBezTo>
                  <a:pt x="17620" y="19105"/>
                  <a:pt x="17410" y="19125"/>
                  <a:pt x="17200" y="19125"/>
                </a:cubicBezTo>
                <a:cubicBezTo>
                  <a:pt x="15698" y="19125"/>
                  <a:pt x="14206" y="18100"/>
                  <a:pt x="12688" y="18100"/>
                </a:cubicBezTo>
                <a:cubicBezTo>
                  <a:pt x="12508" y="18100"/>
                  <a:pt x="12328" y="18114"/>
                  <a:pt x="12147" y="18147"/>
                </a:cubicBezTo>
                <a:cubicBezTo>
                  <a:pt x="11303" y="18284"/>
                  <a:pt x="10572" y="18831"/>
                  <a:pt x="9728" y="19083"/>
                </a:cubicBezTo>
                <a:cubicBezTo>
                  <a:pt x="9367" y="19188"/>
                  <a:pt x="9006" y="19236"/>
                  <a:pt x="8647" y="19236"/>
                </a:cubicBezTo>
                <a:cubicBezTo>
                  <a:pt x="6819" y="19236"/>
                  <a:pt x="5041" y="17987"/>
                  <a:pt x="3725" y="16595"/>
                </a:cubicBezTo>
                <a:cubicBezTo>
                  <a:pt x="2309" y="15111"/>
                  <a:pt x="1145" y="13399"/>
                  <a:pt x="278" y="11550"/>
                </a:cubicBezTo>
                <a:cubicBezTo>
                  <a:pt x="255" y="11870"/>
                  <a:pt x="209" y="12189"/>
                  <a:pt x="209" y="12532"/>
                </a:cubicBezTo>
                <a:cubicBezTo>
                  <a:pt x="0" y="18334"/>
                  <a:pt x="4833" y="26832"/>
                  <a:pt x="13638" y="26832"/>
                </a:cubicBezTo>
                <a:cubicBezTo>
                  <a:pt x="15397" y="26832"/>
                  <a:pt x="17315" y="26493"/>
                  <a:pt x="19383" y="25725"/>
                </a:cubicBezTo>
                <a:cubicBezTo>
                  <a:pt x="31845" y="21091"/>
                  <a:pt x="31412" y="7647"/>
                  <a:pt x="25500" y="1416"/>
                </a:cubicBezTo>
                <a:cubicBezTo>
                  <a:pt x="24952" y="845"/>
                  <a:pt x="24404" y="366"/>
                  <a:pt x="23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7" name="Google Shape;4147;p29"/>
          <p:cNvSpPr/>
          <p:nvPr/>
        </p:nvSpPr>
        <p:spPr>
          <a:xfrm>
            <a:off x="-86250" y="790925"/>
            <a:ext cx="434850" cy="555825"/>
          </a:xfrm>
          <a:custGeom>
            <a:avLst/>
            <a:gdLst/>
            <a:ahLst/>
            <a:cxnLst/>
            <a:rect l="l" t="t" r="r" b="b"/>
            <a:pathLst>
              <a:path w="17394" h="22233" extrusionOk="0">
                <a:moveTo>
                  <a:pt x="17394" y="0"/>
                </a:moveTo>
                <a:lnTo>
                  <a:pt x="1" y="15042"/>
                </a:lnTo>
                <a:lnTo>
                  <a:pt x="457" y="22232"/>
                </a:lnTo>
                <a:lnTo>
                  <a:pt x="17394" y="0"/>
                </a:lnTo>
                <a:close/>
              </a:path>
            </a:pathLst>
          </a:custGeom>
          <a:solidFill>
            <a:srgbClr val="DFE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8" name="Google Shape;4148;p29"/>
          <p:cNvSpPr/>
          <p:nvPr/>
        </p:nvSpPr>
        <p:spPr>
          <a:xfrm>
            <a:off x="-74825" y="790925"/>
            <a:ext cx="423425" cy="555825"/>
          </a:xfrm>
          <a:custGeom>
            <a:avLst/>
            <a:gdLst/>
            <a:ahLst/>
            <a:cxnLst/>
            <a:rect l="l" t="t" r="r" b="b"/>
            <a:pathLst>
              <a:path w="16937" h="22233" extrusionOk="0">
                <a:moveTo>
                  <a:pt x="16937" y="0"/>
                </a:moveTo>
                <a:lnTo>
                  <a:pt x="2557" y="16138"/>
                </a:lnTo>
                <a:lnTo>
                  <a:pt x="0" y="22232"/>
                </a:lnTo>
                <a:lnTo>
                  <a:pt x="16937" y="0"/>
                </a:lnTo>
                <a:close/>
              </a:path>
            </a:pathLst>
          </a:custGeom>
          <a:solidFill>
            <a:srgbClr val="D0D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9" name="Google Shape;4149;p29"/>
          <p:cNvSpPr/>
          <p:nvPr/>
        </p:nvSpPr>
        <p:spPr>
          <a:xfrm>
            <a:off x="-299075" y="790925"/>
            <a:ext cx="647675" cy="482775"/>
          </a:xfrm>
          <a:custGeom>
            <a:avLst/>
            <a:gdLst/>
            <a:ahLst/>
            <a:cxnLst/>
            <a:rect l="l" t="t" r="r" b="b"/>
            <a:pathLst>
              <a:path w="25907" h="19311" extrusionOk="0">
                <a:moveTo>
                  <a:pt x="25907" y="0"/>
                </a:moveTo>
                <a:lnTo>
                  <a:pt x="0" y="11938"/>
                </a:lnTo>
                <a:lnTo>
                  <a:pt x="20315" y="19310"/>
                </a:lnTo>
                <a:lnTo>
                  <a:pt x="259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0" name="Google Shape;4150;p29"/>
          <p:cNvSpPr/>
          <p:nvPr/>
        </p:nvSpPr>
        <p:spPr>
          <a:xfrm>
            <a:off x="-86250" y="790925"/>
            <a:ext cx="434850" cy="403450"/>
          </a:xfrm>
          <a:custGeom>
            <a:avLst/>
            <a:gdLst/>
            <a:ahLst/>
            <a:cxnLst/>
            <a:rect l="l" t="t" r="r" b="b"/>
            <a:pathLst>
              <a:path w="17394" h="16138" extrusionOk="0">
                <a:moveTo>
                  <a:pt x="17394" y="0"/>
                </a:moveTo>
                <a:lnTo>
                  <a:pt x="1" y="15042"/>
                </a:lnTo>
                <a:lnTo>
                  <a:pt x="3014" y="16138"/>
                </a:lnTo>
                <a:lnTo>
                  <a:pt x="17394" y="0"/>
                </a:lnTo>
                <a:close/>
              </a:path>
            </a:pathLst>
          </a:custGeom>
          <a:solidFill>
            <a:srgbClr val="DFE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1" name="Google Shape;4151;p29"/>
          <p:cNvSpPr/>
          <p:nvPr/>
        </p:nvSpPr>
        <p:spPr>
          <a:xfrm>
            <a:off x="-246575" y="1357775"/>
            <a:ext cx="363500" cy="1464625"/>
          </a:xfrm>
          <a:custGeom>
            <a:avLst/>
            <a:gdLst/>
            <a:ahLst/>
            <a:cxnLst/>
            <a:rect l="l" t="t" r="r" b="b"/>
            <a:pathLst>
              <a:path w="14540" h="58585" extrusionOk="0">
                <a:moveTo>
                  <a:pt x="2400" y="0"/>
                </a:moveTo>
                <a:cubicBezTo>
                  <a:pt x="2134" y="0"/>
                  <a:pt x="1904" y="171"/>
                  <a:pt x="1826" y="425"/>
                </a:cubicBezTo>
                <a:cubicBezTo>
                  <a:pt x="1643" y="1065"/>
                  <a:pt x="1506" y="1726"/>
                  <a:pt x="1415" y="2366"/>
                </a:cubicBezTo>
                <a:cubicBezTo>
                  <a:pt x="1370" y="2662"/>
                  <a:pt x="1575" y="2959"/>
                  <a:pt x="1895" y="3005"/>
                </a:cubicBezTo>
                <a:lnTo>
                  <a:pt x="1986" y="3005"/>
                </a:lnTo>
                <a:cubicBezTo>
                  <a:pt x="2260" y="3005"/>
                  <a:pt x="2511" y="2799"/>
                  <a:pt x="2534" y="2525"/>
                </a:cubicBezTo>
                <a:cubicBezTo>
                  <a:pt x="2625" y="1932"/>
                  <a:pt x="2762" y="1338"/>
                  <a:pt x="2922" y="722"/>
                </a:cubicBezTo>
                <a:cubicBezTo>
                  <a:pt x="3013" y="425"/>
                  <a:pt x="2830" y="106"/>
                  <a:pt x="2534" y="15"/>
                </a:cubicBezTo>
                <a:cubicBezTo>
                  <a:pt x="2488" y="5"/>
                  <a:pt x="2443" y="0"/>
                  <a:pt x="2400" y="0"/>
                </a:cubicBezTo>
                <a:close/>
                <a:moveTo>
                  <a:pt x="1890" y="5286"/>
                </a:moveTo>
                <a:cubicBezTo>
                  <a:pt x="1876" y="5286"/>
                  <a:pt x="1863" y="5286"/>
                  <a:pt x="1849" y="5287"/>
                </a:cubicBezTo>
                <a:cubicBezTo>
                  <a:pt x="1529" y="5333"/>
                  <a:pt x="1301" y="5607"/>
                  <a:pt x="1347" y="5926"/>
                </a:cubicBezTo>
                <a:cubicBezTo>
                  <a:pt x="1415" y="6588"/>
                  <a:pt x="1552" y="7250"/>
                  <a:pt x="1735" y="7889"/>
                </a:cubicBezTo>
                <a:cubicBezTo>
                  <a:pt x="1803" y="8140"/>
                  <a:pt x="2031" y="8300"/>
                  <a:pt x="2283" y="8300"/>
                </a:cubicBezTo>
                <a:cubicBezTo>
                  <a:pt x="2328" y="8300"/>
                  <a:pt x="2397" y="8300"/>
                  <a:pt x="2442" y="8277"/>
                </a:cubicBezTo>
                <a:cubicBezTo>
                  <a:pt x="2739" y="8186"/>
                  <a:pt x="2922" y="7866"/>
                  <a:pt x="2830" y="7570"/>
                </a:cubicBezTo>
                <a:cubicBezTo>
                  <a:pt x="2671" y="6999"/>
                  <a:pt x="2534" y="6406"/>
                  <a:pt x="2465" y="5789"/>
                </a:cubicBezTo>
                <a:cubicBezTo>
                  <a:pt x="2443" y="5506"/>
                  <a:pt x="2172" y="5286"/>
                  <a:pt x="1890" y="5286"/>
                </a:cubicBezTo>
                <a:close/>
                <a:moveTo>
                  <a:pt x="3739" y="10252"/>
                </a:moveTo>
                <a:cubicBezTo>
                  <a:pt x="3629" y="10252"/>
                  <a:pt x="3518" y="10286"/>
                  <a:pt x="3424" y="10354"/>
                </a:cubicBezTo>
                <a:cubicBezTo>
                  <a:pt x="3150" y="10537"/>
                  <a:pt x="3081" y="10879"/>
                  <a:pt x="3264" y="11153"/>
                </a:cubicBezTo>
                <a:cubicBezTo>
                  <a:pt x="3469" y="11450"/>
                  <a:pt x="3675" y="11747"/>
                  <a:pt x="3926" y="12043"/>
                </a:cubicBezTo>
                <a:cubicBezTo>
                  <a:pt x="4086" y="12249"/>
                  <a:pt x="4268" y="12477"/>
                  <a:pt x="4428" y="12705"/>
                </a:cubicBezTo>
                <a:cubicBezTo>
                  <a:pt x="4542" y="12842"/>
                  <a:pt x="4725" y="12911"/>
                  <a:pt x="4885" y="12911"/>
                </a:cubicBezTo>
                <a:cubicBezTo>
                  <a:pt x="4999" y="12911"/>
                  <a:pt x="5136" y="12888"/>
                  <a:pt x="5227" y="12797"/>
                </a:cubicBezTo>
                <a:cubicBezTo>
                  <a:pt x="5478" y="12614"/>
                  <a:pt x="5524" y="12249"/>
                  <a:pt x="5341" y="11998"/>
                </a:cubicBezTo>
                <a:cubicBezTo>
                  <a:pt x="5159" y="11770"/>
                  <a:pt x="4976" y="11541"/>
                  <a:pt x="4816" y="11336"/>
                </a:cubicBezTo>
                <a:cubicBezTo>
                  <a:pt x="4588" y="11062"/>
                  <a:pt x="4405" y="10788"/>
                  <a:pt x="4200" y="10514"/>
                </a:cubicBezTo>
                <a:cubicBezTo>
                  <a:pt x="4100" y="10343"/>
                  <a:pt x="3921" y="10252"/>
                  <a:pt x="3739" y="10252"/>
                </a:cubicBezTo>
                <a:close/>
                <a:moveTo>
                  <a:pt x="6890" y="14566"/>
                </a:moveTo>
                <a:cubicBezTo>
                  <a:pt x="6779" y="14566"/>
                  <a:pt x="6668" y="14600"/>
                  <a:pt x="6574" y="14668"/>
                </a:cubicBezTo>
                <a:cubicBezTo>
                  <a:pt x="6300" y="14828"/>
                  <a:pt x="6231" y="15193"/>
                  <a:pt x="6414" y="15444"/>
                </a:cubicBezTo>
                <a:cubicBezTo>
                  <a:pt x="6756" y="15969"/>
                  <a:pt x="7099" y="16517"/>
                  <a:pt x="7418" y="17042"/>
                </a:cubicBezTo>
                <a:cubicBezTo>
                  <a:pt x="7532" y="17225"/>
                  <a:pt x="7715" y="17316"/>
                  <a:pt x="7920" y="17316"/>
                </a:cubicBezTo>
                <a:cubicBezTo>
                  <a:pt x="8012" y="17316"/>
                  <a:pt x="8103" y="17293"/>
                  <a:pt x="8217" y="17225"/>
                </a:cubicBezTo>
                <a:cubicBezTo>
                  <a:pt x="8468" y="17065"/>
                  <a:pt x="8560" y="16723"/>
                  <a:pt x="8400" y="16449"/>
                </a:cubicBezTo>
                <a:cubicBezTo>
                  <a:pt x="8057" y="15901"/>
                  <a:pt x="7715" y="15353"/>
                  <a:pt x="7373" y="14828"/>
                </a:cubicBezTo>
                <a:cubicBezTo>
                  <a:pt x="7259" y="14657"/>
                  <a:pt x="7074" y="14566"/>
                  <a:pt x="6890" y="14566"/>
                </a:cubicBezTo>
                <a:close/>
                <a:moveTo>
                  <a:pt x="9574" y="19175"/>
                </a:moveTo>
                <a:cubicBezTo>
                  <a:pt x="9487" y="19175"/>
                  <a:pt x="9398" y="19194"/>
                  <a:pt x="9313" y="19233"/>
                </a:cubicBezTo>
                <a:cubicBezTo>
                  <a:pt x="9039" y="19393"/>
                  <a:pt x="8925" y="19736"/>
                  <a:pt x="9062" y="20009"/>
                </a:cubicBezTo>
                <a:cubicBezTo>
                  <a:pt x="9358" y="20557"/>
                  <a:pt x="9632" y="21128"/>
                  <a:pt x="9883" y="21699"/>
                </a:cubicBezTo>
                <a:cubicBezTo>
                  <a:pt x="9975" y="21904"/>
                  <a:pt x="10180" y="22041"/>
                  <a:pt x="10408" y="22041"/>
                </a:cubicBezTo>
                <a:cubicBezTo>
                  <a:pt x="10477" y="22041"/>
                  <a:pt x="10568" y="22018"/>
                  <a:pt x="10637" y="21995"/>
                </a:cubicBezTo>
                <a:cubicBezTo>
                  <a:pt x="10933" y="21858"/>
                  <a:pt x="11047" y="21516"/>
                  <a:pt x="10933" y="21242"/>
                </a:cubicBezTo>
                <a:cubicBezTo>
                  <a:pt x="10659" y="20649"/>
                  <a:pt x="10386" y="20055"/>
                  <a:pt x="10089" y="19485"/>
                </a:cubicBezTo>
                <a:cubicBezTo>
                  <a:pt x="9991" y="19289"/>
                  <a:pt x="9790" y="19175"/>
                  <a:pt x="9574" y="19175"/>
                </a:cubicBezTo>
                <a:close/>
                <a:moveTo>
                  <a:pt x="11704" y="24081"/>
                </a:moveTo>
                <a:cubicBezTo>
                  <a:pt x="11637" y="24081"/>
                  <a:pt x="11569" y="24093"/>
                  <a:pt x="11504" y="24118"/>
                </a:cubicBezTo>
                <a:cubicBezTo>
                  <a:pt x="11207" y="24209"/>
                  <a:pt x="11047" y="24552"/>
                  <a:pt x="11162" y="24848"/>
                </a:cubicBezTo>
                <a:cubicBezTo>
                  <a:pt x="11390" y="25442"/>
                  <a:pt x="11572" y="26035"/>
                  <a:pt x="11755" y="26629"/>
                </a:cubicBezTo>
                <a:cubicBezTo>
                  <a:pt x="11846" y="26880"/>
                  <a:pt x="12052" y="27017"/>
                  <a:pt x="12303" y="27017"/>
                </a:cubicBezTo>
                <a:cubicBezTo>
                  <a:pt x="12371" y="27017"/>
                  <a:pt x="12417" y="27017"/>
                  <a:pt x="12485" y="26994"/>
                </a:cubicBezTo>
                <a:cubicBezTo>
                  <a:pt x="12782" y="26903"/>
                  <a:pt x="12942" y="26583"/>
                  <a:pt x="12851" y="26286"/>
                </a:cubicBezTo>
                <a:cubicBezTo>
                  <a:pt x="12668" y="25670"/>
                  <a:pt x="12463" y="25054"/>
                  <a:pt x="12234" y="24460"/>
                </a:cubicBezTo>
                <a:cubicBezTo>
                  <a:pt x="12163" y="24229"/>
                  <a:pt x="11939" y="24081"/>
                  <a:pt x="11704" y="24081"/>
                </a:cubicBezTo>
                <a:close/>
                <a:moveTo>
                  <a:pt x="13189" y="29217"/>
                </a:moveTo>
                <a:cubicBezTo>
                  <a:pt x="13146" y="29217"/>
                  <a:pt x="13101" y="29221"/>
                  <a:pt x="13056" y="29231"/>
                </a:cubicBezTo>
                <a:cubicBezTo>
                  <a:pt x="12737" y="29277"/>
                  <a:pt x="12554" y="29596"/>
                  <a:pt x="12622" y="29893"/>
                </a:cubicBezTo>
                <a:cubicBezTo>
                  <a:pt x="12759" y="30509"/>
                  <a:pt x="12874" y="31125"/>
                  <a:pt x="12965" y="31742"/>
                </a:cubicBezTo>
                <a:cubicBezTo>
                  <a:pt x="13010" y="32016"/>
                  <a:pt x="13262" y="32221"/>
                  <a:pt x="13535" y="32221"/>
                </a:cubicBezTo>
                <a:lnTo>
                  <a:pt x="13627" y="32221"/>
                </a:lnTo>
                <a:cubicBezTo>
                  <a:pt x="13923" y="32175"/>
                  <a:pt x="14152" y="31879"/>
                  <a:pt x="14083" y="31559"/>
                </a:cubicBezTo>
                <a:cubicBezTo>
                  <a:pt x="13992" y="30943"/>
                  <a:pt x="13878" y="30304"/>
                  <a:pt x="13741" y="29665"/>
                </a:cubicBezTo>
                <a:cubicBezTo>
                  <a:pt x="13682" y="29390"/>
                  <a:pt x="13455" y="29217"/>
                  <a:pt x="13189" y="29217"/>
                </a:cubicBezTo>
                <a:close/>
                <a:moveTo>
                  <a:pt x="13922" y="34502"/>
                </a:moveTo>
                <a:cubicBezTo>
                  <a:pt x="13907" y="34502"/>
                  <a:pt x="13893" y="34502"/>
                  <a:pt x="13878" y="34504"/>
                </a:cubicBezTo>
                <a:cubicBezTo>
                  <a:pt x="13558" y="34504"/>
                  <a:pt x="13330" y="34777"/>
                  <a:pt x="13330" y="35097"/>
                </a:cubicBezTo>
                <a:cubicBezTo>
                  <a:pt x="13376" y="35736"/>
                  <a:pt x="13398" y="36352"/>
                  <a:pt x="13398" y="36969"/>
                </a:cubicBezTo>
                <a:cubicBezTo>
                  <a:pt x="13398" y="37288"/>
                  <a:pt x="13650" y="37539"/>
                  <a:pt x="13969" y="37539"/>
                </a:cubicBezTo>
                <a:cubicBezTo>
                  <a:pt x="14289" y="37539"/>
                  <a:pt x="14540" y="37288"/>
                  <a:pt x="14540" y="36969"/>
                </a:cubicBezTo>
                <a:cubicBezTo>
                  <a:pt x="14540" y="36330"/>
                  <a:pt x="14517" y="35690"/>
                  <a:pt x="14471" y="35029"/>
                </a:cubicBezTo>
                <a:cubicBezTo>
                  <a:pt x="14449" y="34724"/>
                  <a:pt x="14220" y="34502"/>
                  <a:pt x="13922" y="34502"/>
                </a:cubicBezTo>
                <a:close/>
                <a:moveTo>
                  <a:pt x="13811" y="39820"/>
                </a:moveTo>
                <a:cubicBezTo>
                  <a:pt x="13509" y="39820"/>
                  <a:pt x="13238" y="40041"/>
                  <a:pt x="13216" y="40324"/>
                </a:cubicBezTo>
                <a:cubicBezTo>
                  <a:pt x="13147" y="40963"/>
                  <a:pt x="13056" y="41579"/>
                  <a:pt x="12942" y="42173"/>
                </a:cubicBezTo>
                <a:cubicBezTo>
                  <a:pt x="12874" y="42492"/>
                  <a:pt x="13079" y="42789"/>
                  <a:pt x="13398" y="42858"/>
                </a:cubicBezTo>
                <a:lnTo>
                  <a:pt x="13490" y="42858"/>
                </a:lnTo>
                <a:cubicBezTo>
                  <a:pt x="13764" y="42858"/>
                  <a:pt x="14015" y="42675"/>
                  <a:pt x="14060" y="42378"/>
                </a:cubicBezTo>
                <a:cubicBezTo>
                  <a:pt x="14175" y="41762"/>
                  <a:pt x="14266" y="41100"/>
                  <a:pt x="14357" y="40461"/>
                </a:cubicBezTo>
                <a:cubicBezTo>
                  <a:pt x="14380" y="40141"/>
                  <a:pt x="14152" y="39867"/>
                  <a:pt x="13855" y="39822"/>
                </a:cubicBezTo>
                <a:cubicBezTo>
                  <a:pt x="13840" y="39821"/>
                  <a:pt x="13825" y="39820"/>
                  <a:pt x="13811" y="39820"/>
                </a:cubicBezTo>
                <a:close/>
                <a:moveTo>
                  <a:pt x="12658" y="45046"/>
                </a:moveTo>
                <a:cubicBezTo>
                  <a:pt x="12417" y="45046"/>
                  <a:pt x="12190" y="45196"/>
                  <a:pt x="12097" y="45437"/>
                </a:cubicBezTo>
                <a:cubicBezTo>
                  <a:pt x="11915" y="46030"/>
                  <a:pt x="11687" y="46601"/>
                  <a:pt x="11458" y="47172"/>
                </a:cubicBezTo>
                <a:cubicBezTo>
                  <a:pt x="11321" y="47468"/>
                  <a:pt x="11458" y="47788"/>
                  <a:pt x="11755" y="47925"/>
                </a:cubicBezTo>
                <a:cubicBezTo>
                  <a:pt x="11824" y="47948"/>
                  <a:pt x="11892" y="47970"/>
                  <a:pt x="11983" y="47970"/>
                </a:cubicBezTo>
                <a:cubicBezTo>
                  <a:pt x="12189" y="47970"/>
                  <a:pt x="12417" y="47833"/>
                  <a:pt x="12508" y="47628"/>
                </a:cubicBezTo>
                <a:cubicBezTo>
                  <a:pt x="12759" y="47035"/>
                  <a:pt x="12988" y="46418"/>
                  <a:pt x="13193" y="45779"/>
                </a:cubicBezTo>
                <a:cubicBezTo>
                  <a:pt x="13284" y="45482"/>
                  <a:pt x="13125" y="45163"/>
                  <a:pt x="12828" y="45072"/>
                </a:cubicBezTo>
                <a:cubicBezTo>
                  <a:pt x="12771" y="45054"/>
                  <a:pt x="12714" y="45046"/>
                  <a:pt x="12658" y="45046"/>
                </a:cubicBezTo>
                <a:close/>
                <a:moveTo>
                  <a:pt x="10356" y="49854"/>
                </a:moveTo>
                <a:cubicBezTo>
                  <a:pt x="10173" y="49854"/>
                  <a:pt x="9997" y="49945"/>
                  <a:pt x="9883" y="50116"/>
                </a:cubicBezTo>
                <a:cubicBezTo>
                  <a:pt x="9564" y="50641"/>
                  <a:pt x="9199" y="51143"/>
                  <a:pt x="8811" y="51622"/>
                </a:cubicBezTo>
                <a:cubicBezTo>
                  <a:pt x="8628" y="51874"/>
                  <a:pt x="8674" y="52239"/>
                  <a:pt x="8925" y="52421"/>
                </a:cubicBezTo>
                <a:cubicBezTo>
                  <a:pt x="9016" y="52513"/>
                  <a:pt x="9153" y="52558"/>
                  <a:pt x="9267" y="52558"/>
                </a:cubicBezTo>
                <a:cubicBezTo>
                  <a:pt x="9427" y="52558"/>
                  <a:pt x="9609" y="52467"/>
                  <a:pt x="9724" y="52330"/>
                </a:cubicBezTo>
                <a:cubicBezTo>
                  <a:pt x="10112" y="51828"/>
                  <a:pt x="10500" y="51280"/>
                  <a:pt x="10865" y="50732"/>
                </a:cubicBezTo>
                <a:cubicBezTo>
                  <a:pt x="11025" y="50458"/>
                  <a:pt x="10956" y="50116"/>
                  <a:pt x="10682" y="49956"/>
                </a:cubicBezTo>
                <a:cubicBezTo>
                  <a:pt x="10579" y="49887"/>
                  <a:pt x="10466" y="49854"/>
                  <a:pt x="10356" y="49854"/>
                </a:cubicBezTo>
                <a:close/>
                <a:moveTo>
                  <a:pt x="6893" y="53892"/>
                </a:moveTo>
                <a:cubicBezTo>
                  <a:pt x="6762" y="53892"/>
                  <a:pt x="6631" y="53939"/>
                  <a:pt x="6528" y="54042"/>
                </a:cubicBezTo>
                <a:cubicBezTo>
                  <a:pt x="6072" y="54430"/>
                  <a:pt x="5569" y="54818"/>
                  <a:pt x="5067" y="55160"/>
                </a:cubicBezTo>
                <a:cubicBezTo>
                  <a:pt x="4816" y="55343"/>
                  <a:pt x="4748" y="55708"/>
                  <a:pt x="4930" y="55959"/>
                </a:cubicBezTo>
                <a:cubicBezTo>
                  <a:pt x="5044" y="56119"/>
                  <a:pt x="5227" y="56210"/>
                  <a:pt x="5410" y="56210"/>
                </a:cubicBezTo>
                <a:cubicBezTo>
                  <a:pt x="5524" y="56210"/>
                  <a:pt x="5638" y="56165"/>
                  <a:pt x="5729" y="56096"/>
                </a:cubicBezTo>
                <a:cubicBezTo>
                  <a:pt x="6254" y="55731"/>
                  <a:pt x="6779" y="55320"/>
                  <a:pt x="7281" y="54886"/>
                </a:cubicBezTo>
                <a:cubicBezTo>
                  <a:pt x="7510" y="54681"/>
                  <a:pt x="7532" y="54316"/>
                  <a:pt x="7327" y="54088"/>
                </a:cubicBezTo>
                <a:cubicBezTo>
                  <a:pt x="7214" y="53962"/>
                  <a:pt x="7053" y="53892"/>
                  <a:pt x="6893" y="53892"/>
                </a:cubicBezTo>
                <a:close/>
                <a:moveTo>
                  <a:pt x="2418" y="56751"/>
                </a:moveTo>
                <a:cubicBezTo>
                  <a:pt x="2341" y="56751"/>
                  <a:pt x="2264" y="56768"/>
                  <a:pt x="2191" y="56804"/>
                </a:cubicBezTo>
                <a:cubicBezTo>
                  <a:pt x="1621" y="57055"/>
                  <a:pt x="1050" y="57283"/>
                  <a:pt x="457" y="57489"/>
                </a:cubicBezTo>
                <a:cubicBezTo>
                  <a:pt x="160" y="57580"/>
                  <a:pt x="0" y="57899"/>
                  <a:pt x="114" y="58196"/>
                </a:cubicBezTo>
                <a:cubicBezTo>
                  <a:pt x="183" y="58447"/>
                  <a:pt x="411" y="58584"/>
                  <a:pt x="639" y="58584"/>
                </a:cubicBezTo>
                <a:cubicBezTo>
                  <a:pt x="708" y="58584"/>
                  <a:pt x="776" y="58584"/>
                  <a:pt x="822" y="58561"/>
                </a:cubicBezTo>
                <a:cubicBezTo>
                  <a:pt x="1461" y="58356"/>
                  <a:pt x="2077" y="58105"/>
                  <a:pt x="2648" y="57854"/>
                </a:cubicBezTo>
                <a:cubicBezTo>
                  <a:pt x="2944" y="57717"/>
                  <a:pt x="3059" y="57374"/>
                  <a:pt x="2944" y="57101"/>
                </a:cubicBezTo>
                <a:cubicBezTo>
                  <a:pt x="2844" y="56882"/>
                  <a:pt x="2632" y="56751"/>
                  <a:pt x="2418" y="567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2" name="Google Shape;4152;p29"/>
          <p:cNvSpPr/>
          <p:nvPr/>
        </p:nvSpPr>
        <p:spPr>
          <a:xfrm flipH="1">
            <a:off x="-786400" y="2059625"/>
            <a:ext cx="1430025" cy="1009275"/>
          </a:xfrm>
          <a:custGeom>
            <a:avLst/>
            <a:gdLst/>
            <a:ahLst/>
            <a:cxnLst/>
            <a:rect l="l" t="t" r="r" b="b"/>
            <a:pathLst>
              <a:path w="57201" h="40371" extrusionOk="0">
                <a:moveTo>
                  <a:pt x="6581" y="0"/>
                </a:moveTo>
                <a:cubicBezTo>
                  <a:pt x="3989" y="0"/>
                  <a:pt x="1907" y="228"/>
                  <a:pt x="1438" y="906"/>
                </a:cubicBezTo>
                <a:cubicBezTo>
                  <a:pt x="0" y="2960"/>
                  <a:pt x="8423" y="15742"/>
                  <a:pt x="8423" y="15742"/>
                </a:cubicBezTo>
                <a:lnTo>
                  <a:pt x="47157" y="40097"/>
                </a:lnTo>
                <a:lnTo>
                  <a:pt x="47614" y="40371"/>
                </a:lnTo>
                <a:lnTo>
                  <a:pt x="49919" y="36536"/>
                </a:lnTo>
                <a:lnTo>
                  <a:pt x="57201" y="24279"/>
                </a:lnTo>
                <a:lnTo>
                  <a:pt x="19470" y="974"/>
                </a:lnTo>
                <a:cubicBezTo>
                  <a:pt x="19470" y="974"/>
                  <a:pt x="11936" y="0"/>
                  <a:pt x="65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3" name="Google Shape;4153;p29"/>
          <p:cNvSpPr/>
          <p:nvPr/>
        </p:nvSpPr>
        <p:spPr>
          <a:xfrm flipH="1">
            <a:off x="-780125" y="2240325"/>
            <a:ext cx="1099050" cy="721300"/>
          </a:xfrm>
          <a:custGeom>
            <a:avLst/>
            <a:gdLst/>
            <a:ahLst/>
            <a:cxnLst/>
            <a:rect l="l" t="t" r="r" b="b"/>
            <a:pathLst>
              <a:path w="43962" h="28852" extrusionOk="0">
                <a:moveTo>
                  <a:pt x="3538" y="0"/>
                </a:moveTo>
                <a:lnTo>
                  <a:pt x="2922" y="503"/>
                </a:lnTo>
                <a:lnTo>
                  <a:pt x="0" y="5113"/>
                </a:lnTo>
                <a:lnTo>
                  <a:pt x="41131" y="28852"/>
                </a:lnTo>
                <a:lnTo>
                  <a:pt x="43962" y="22985"/>
                </a:lnTo>
                <a:lnTo>
                  <a:pt x="3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4" name="Google Shape;4154;p29"/>
          <p:cNvSpPr/>
          <p:nvPr/>
        </p:nvSpPr>
        <p:spPr>
          <a:xfrm flipH="1">
            <a:off x="80400" y="2059875"/>
            <a:ext cx="542125" cy="423600"/>
          </a:xfrm>
          <a:custGeom>
            <a:avLst/>
            <a:gdLst/>
            <a:ahLst/>
            <a:cxnLst/>
            <a:rect l="l" t="t" r="r" b="b"/>
            <a:pathLst>
              <a:path w="21685" h="16944" extrusionOk="0">
                <a:moveTo>
                  <a:pt x="5499" y="0"/>
                </a:moveTo>
                <a:cubicBezTo>
                  <a:pt x="3022" y="0"/>
                  <a:pt x="1056" y="245"/>
                  <a:pt x="594" y="896"/>
                </a:cubicBezTo>
                <a:cubicBezTo>
                  <a:pt x="1" y="1740"/>
                  <a:pt x="1119" y="4479"/>
                  <a:pt x="2626" y="7378"/>
                </a:cubicBezTo>
                <a:cubicBezTo>
                  <a:pt x="4726" y="11395"/>
                  <a:pt x="7579" y="15732"/>
                  <a:pt x="7579" y="15732"/>
                </a:cubicBezTo>
                <a:cubicBezTo>
                  <a:pt x="9400" y="16601"/>
                  <a:pt x="10651" y="16943"/>
                  <a:pt x="11493" y="16943"/>
                </a:cubicBezTo>
                <a:cubicBezTo>
                  <a:pt x="14584" y="16943"/>
                  <a:pt x="12144" y="12332"/>
                  <a:pt x="12144" y="12331"/>
                </a:cubicBezTo>
                <a:lnTo>
                  <a:pt x="12144" y="12331"/>
                </a:lnTo>
                <a:cubicBezTo>
                  <a:pt x="12144" y="12331"/>
                  <a:pt x="14294" y="13628"/>
                  <a:pt x="16195" y="13628"/>
                </a:cubicBezTo>
                <a:cubicBezTo>
                  <a:pt x="17092" y="13628"/>
                  <a:pt x="17933" y="13339"/>
                  <a:pt x="18467" y="12491"/>
                </a:cubicBezTo>
                <a:cubicBezTo>
                  <a:pt x="20064" y="9957"/>
                  <a:pt x="15956" y="7401"/>
                  <a:pt x="15682" y="7218"/>
                </a:cubicBezTo>
                <a:lnTo>
                  <a:pt x="15682" y="7218"/>
                </a:lnTo>
                <a:cubicBezTo>
                  <a:pt x="15837" y="7270"/>
                  <a:pt x="17150" y="7679"/>
                  <a:pt x="18428" y="7679"/>
                </a:cubicBezTo>
                <a:cubicBezTo>
                  <a:pt x="19412" y="7679"/>
                  <a:pt x="20375" y="7436"/>
                  <a:pt x="20772" y="6602"/>
                </a:cubicBezTo>
                <a:cubicBezTo>
                  <a:pt x="21685" y="4639"/>
                  <a:pt x="18626" y="964"/>
                  <a:pt x="18626" y="964"/>
                </a:cubicBezTo>
                <a:cubicBezTo>
                  <a:pt x="18626" y="964"/>
                  <a:pt x="11482" y="51"/>
                  <a:pt x="6164" y="6"/>
                </a:cubicBezTo>
                <a:cubicBezTo>
                  <a:pt x="5939" y="2"/>
                  <a:pt x="5717" y="0"/>
                  <a:pt x="54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5" name="Google Shape;4155;p29"/>
          <p:cNvSpPr/>
          <p:nvPr/>
        </p:nvSpPr>
        <p:spPr>
          <a:xfrm flipH="1">
            <a:off x="459300" y="2059875"/>
            <a:ext cx="163225" cy="184475"/>
          </a:xfrm>
          <a:custGeom>
            <a:avLst/>
            <a:gdLst/>
            <a:ahLst/>
            <a:cxnLst/>
            <a:rect l="l" t="t" r="r" b="b"/>
            <a:pathLst>
              <a:path w="6529" h="7379" extrusionOk="0">
                <a:moveTo>
                  <a:pt x="5499" y="0"/>
                </a:moveTo>
                <a:cubicBezTo>
                  <a:pt x="3022" y="0"/>
                  <a:pt x="1056" y="245"/>
                  <a:pt x="594" y="896"/>
                </a:cubicBezTo>
                <a:cubicBezTo>
                  <a:pt x="1" y="1740"/>
                  <a:pt x="1119" y="4479"/>
                  <a:pt x="2626" y="7378"/>
                </a:cubicBezTo>
                <a:cubicBezTo>
                  <a:pt x="3196" y="7059"/>
                  <a:pt x="3744" y="6648"/>
                  <a:pt x="4201" y="6191"/>
                </a:cubicBezTo>
                <a:cubicBezTo>
                  <a:pt x="5799" y="4594"/>
                  <a:pt x="6529" y="2197"/>
                  <a:pt x="6164" y="6"/>
                </a:cubicBezTo>
                <a:cubicBezTo>
                  <a:pt x="5939" y="2"/>
                  <a:pt x="5717" y="0"/>
                  <a:pt x="54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6" name="Google Shape;4156;p29"/>
          <p:cNvSpPr/>
          <p:nvPr/>
        </p:nvSpPr>
        <p:spPr>
          <a:xfrm flipH="1">
            <a:off x="-335025" y="3715975"/>
            <a:ext cx="253950" cy="253375"/>
          </a:xfrm>
          <a:custGeom>
            <a:avLst/>
            <a:gdLst/>
            <a:ahLst/>
            <a:cxnLst/>
            <a:rect l="l" t="t" r="r" b="b"/>
            <a:pathLst>
              <a:path w="10158" h="10135" extrusionOk="0">
                <a:moveTo>
                  <a:pt x="6141" y="1"/>
                </a:moveTo>
                <a:lnTo>
                  <a:pt x="3995" y="3150"/>
                </a:lnTo>
                <a:lnTo>
                  <a:pt x="1" y="2534"/>
                </a:lnTo>
                <a:lnTo>
                  <a:pt x="2580" y="5296"/>
                </a:lnTo>
                <a:lnTo>
                  <a:pt x="526" y="8514"/>
                </a:lnTo>
                <a:lnTo>
                  <a:pt x="4246" y="7145"/>
                </a:lnTo>
                <a:lnTo>
                  <a:pt x="7054" y="10135"/>
                </a:lnTo>
                <a:lnTo>
                  <a:pt x="6666" y="6346"/>
                </a:lnTo>
                <a:lnTo>
                  <a:pt x="10158" y="4817"/>
                </a:lnTo>
                <a:lnTo>
                  <a:pt x="6711" y="3858"/>
                </a:lnTo>
                <a:lnTo>
                  <a:pt x="614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7" name="Google Shape;4157;p29"/>
          <p:cNvGrpSpPr/>
          <p:nvPr/>
        </p:nvGrpSpPr>
        <p:grpSpPr>
          <a:xfrm flipH="1">
            <a:off x="6665766" y="-638147"/>
            <a:ext cx="2926409" cy="2164683"/>
            <a:chOff x="-786400" y="-333347"/>
            <a:chExt cx="2926409" cy="2164683"/>
          </a:xfrm>
        </p:grpSpPr>
        <p:sp>
          <p:nvSpPr>
            <p:cNvPr id="4158" name="Google Shape;4158;p29"/>
            <p:cNvSpPr/>
            <p:nvPr/>
          </p:nvSpPr>
          <p:spPr>
            <a:xfrm rot="10800000">
              <a:off x="-262098" y="428993"/>
              <a:ext cx="766638" cy="894361"/>
            </a:xfrm>
            <a:custGeom>
              <a:avLst/>
              <a:gdLst/>
              <a:ahLst/>
              <a:cxnLst/>
              <a:rect l="l" t="t" r="r" b="b"/>
              <a:pathLst>
                <a:path w="15258" h="17800" extrusionOk="0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29"/>
            <p:cNvSpPr/>
            <p:nvPr/>
          </p:nvSpPr>
          <p:spPr>
            <a:xfrm rot="10800000">
              <a:off x="244371" y="428978"/>
              <a:ext cx="257154" cy="283934"/>
            </a:xfrm>
            <a:custGeom>
              <a:avLst/>
              <a:gdLst/>
              <a:ahLst/>
              <a:cxnLst/>
              <a:rect l="l" t="t" r="r" b="b"/>
              <a:pathLst>
                <a:path w="5118" h="5651" extrusionOk="0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29"/>
            <p:cNvSpPr/>
            <p:nvPr/>
          </p:nvSpPr>
          <p:spPr>
            <a:xfrm rot="10800000">
              <a:off x="364105" y="428974"/>
              <a:ext cx="128878" cy="131340"/>
            </a:xfrm>
            <a:custGeom>
              <a:avLst/>
              <a:gdLst/>
              <a:ahLst/>
              <a:cxnLst/>
              <a:rect l="l" t="t" r="r" b="b"/>
              <a:pathLst>
                <a:path w="2565" h="2614" extrusionOk="0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29"/>
            <p:cNvSpPr/>
            <p:nvPr/>
          </p:nvSpPr>
          <p:spPr>
            <a:xfrm rot="-9036938">
              <a:off x="-311550" y="1507406"/>
              <a:ext cx="644364" cy="177247"/>
            </a:xfrm>
            <a:custGeom>
              <a:avLst/>
              <a:gdLst/>
              <a:ahLst/>
              <a:cxnLst/>
              <a:rect l="l" t="t" r="r" b="b"/>
              <a:pathLst>
                <a:path w="16043" h="4413" extrusionOk="0">
                  <a:moveTo>
                    <a:pt x="13047" y="1"/>
                  </a:moveTo>
                  <a:cubicBezTo>
                    <a:pt x="12265" y="1"/>
                    <a:pt x="11523" y="82"/>
                    <a:pt x="11168" y="116"/>
                  </a:cubicBezTo>
                  <a:cubicBezTo>
                    <a:pt x="7974" y="467"/>
                    <a:pt x="4829" y="1314"/>
                    <a:pt x="1647" y="1749"/>
                  </a:cubicBezTo>
                  <a:cubicBezTo>
                    <a:pt x="1" y="1969"/>
                    <a:pt x="266" y="4412"/>
                    <a:pt x="1803" y="4412"/>
                  </a:cubicBezTo>
                  <a:cubicBezTo>
                    <a:pt x="1870" y="4412"/>
                    <a:pt x="1939" y="4408"/>
                    <a:pt x="2010" y="4398"/>
                  </a:cubicBezTo>
                  <a:cubicBezTo>
                    <a:pt x="2010" y="4398"/>
                    <a:pt x="8107" y="3564"/>
                    <a:pt x="8119" y="3564"/>
                  </a:cubicBezTo>
                  <a:cubicBezTo>
                    <a:pt x="9861" y="3322"/>
                    <a:pt x="11615" y="3309"/>
                    <a:pt x="13333" y="2874"/>
                  </a:cubicBezTo>
                  <a:cubicBezTo>
                    <a:pt x="13986" y="2705"/>
                    <a:pt x="15208" y="2451"/>
                    <a:pt x="15534" y="1749"/>
                  </a:cubicBezTo>
                  <a:cubicBezTo>
                    <a:pt x="16043" y="636"/>
                    <a:pt x="15172" y="201"/>
                    <a:pt x="14047" y="55"/>
                  </a:cubicBezTo>
                  <a:cubicBezTo>
                    <a:pt x="13724" y="16"/>
                    <a:pt x="13382" y="1"/>
                    <a:pt x="13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29"/>
            <p:cNvSpPr/>
            <p:nvPr/>
          </p:nvSpPr>
          <p:spPr>
            <a:xfrm rot="-9036938">
              <a:off x="4613" y="1356115"/>
              <a:ext cx="177368" cy="167327"/>
            </a:xfrm>
            <a:custGeom>
              <a:avLst/>
              <a:gdLst/>
              <a:ahLst/>
              <a:cxnLst/>
              <a:rect l="l" t="t" r="r" b="b"/>
              <a:pathLst>
                <a:path w="4416" h="4166" extrusionOk="0">
                  <a:moveTo>
                    <a:pt x="2246" y="1"/>
                  </a:moveTo>
                  <a:cubicBezTo>
                    <a:pt x="1982" y="1"/>
                    <a:pt x="1719" y="50"/>
                    <a:pt x="1476" y="153"/>
                  </a:cubicBezTo>
                  <a:cubicBezTo>
                    <a:pt x="509" y="577"/>
                    <a:pt x="1" y="1629"/>
                    <a:pt x="279" y="2633"/>
                  </a:cubicBezTo>
                  <a:cubicBezTo>
                    <a:pt x="540" y="3558"/>
                    <a:pt x="1387" y="4166"/>
                    <a:pt x="2294" y="4166"/>
                  </a:cubicBezTo>
                  <a:cubicBezTo>
                    <a:pt x="2561" y="4166"/>
                    <a:pt x="2833" y="4113"/>
                    <a:pt x="3097" y="4000"/>
                  </a:cubicBezTo>
                  <a:cubicBezTo>
                    <a:pt x="3581" y="3795"/>
                    <a:pt x="4005" y="3371"/>
                    <a:pt x="4198" y="2887"/>
                  </a:cubicBezTo>
                  <a:cubicBezTo>
                    <a:pt x="4416" y="2355"/>
                    <a:pt x="4392" y="1786"/>
                    <a:pt x="4198" y="1266"/>
                  </a:cubicBezTo>
                  <a:cubicBezTo>
                    <a:pt x="3897" y="471"/>
                    <a:pt x="3063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29"/>
            <p:cNvSpPr/>
            <p:nvPr/>
          </p:nvSpPr>
          <p:spPr>
            <a:xfrm rot="10800000">
              <a:off x="1067228" y="-325499"/>
              <a:ext cx="1072781" cy="1011130"/>
            </a:xfrm>
            <a:custGeom>
              <a:avLst/>
              <a:gdLst/>
              <a:ahLst/>
              <a:cxnLst/>
              <a:rect l="l" t="t" r="r" b="b"/>
              <a:pathLst>
                <a:path w="21351" h="20124" extrusionOk="0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29"/>
            <p:cNvSpPr/>
            <p:nvPr/>
          </p:nvSpPr>
          <p:spPr>
            <a:xfrm rot="10800000">
              <a:off x="1139522" y="206997"/>
              <a:ext cx="644342" cy="478584"/>
            </a:xfrm>
            <a:custGeom>
              <a:avLst/>
              <a:gdLst/>
              <a:ahLst/>
              <a:cxnLst/>
              <a:rect l="l" t="t" r="r" b="b"/>
              <a:pathLst>
                <a:path w="12824" h="9525" extrusionOk="0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29"/>
            <p:cNvSpPr/>
            <p:nvPr/>
          </p:nvSpPr>
          <p:spPr>
            <a:xfrm rot="10800000">
              <a:off x="1148065" y="-325361"/>
              <a:ext cx="706897" cy="532346"/>
            </a:xfrm>
            <a:custGeom>
              <a:avLst/>
              <a:gdLst/>
              <a:ahLst/>
              <a:cxnLst/>
              <a:rect l="l" t="t" r="r" b="b"/>
              <a:pathLst>
                <a:path w="14069" h="10595" extrusionOk="0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29"/>
            <p:cNvSpPr/>
            <p:nvPr/>
          </p:nvSpPr>
          <p:spPr>
            <a:xfrm rot="10800000">
              <a:off x="616957" y="683834"/>
              <a:ext cx="634142" cy="580028"/>
            </a:xfrm>
            <a:custGeom>
              <a:avLst/>
              <a:gdLst/>
              <a:ahLst/>
              <a:cxnLst/>
              <a:rect l="l" t="t" r="r" b="b"/>
              <a:pathLst>
                <a:path w="12621" h="11544" extrusionOk="0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29"/>
            <p:cNvSpPr/>
            <p:nvPr/>
          </p:nvSpPr>
          <p:spPr>
            <a:xfrm rot="10800000">
              <a:off x="948222" y="1030626"/>
              <a:ext cx="288758" cy="268359"/>
            </a:xfrm>
            <a:custGeom>
              <a:avLst/>
              <a:gdLst/>
              <a:ahLst/>
              <a:cxnLst/>
              <a:rect l="l" t="t" r="r" b="b"/>
              <a:pathLst>
                <a:path w="5747" h="5341" extrusionOk="0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29"/>
            <p:cNvSpPr/>
            <p:nvPr/>
          </p:nvSpPr>
          <p:spPr>
            <a:xfrm rot="10800000">
              <a:off x="592026" y="681917"/>
              <a:ext cx="288758" cy="268660"/>
            </a:xfrm>
            <a:custGeom>
              <a:avLst/>
              <a:gdLst/>
              <a:ahLst/>
              <a:cxnLst/>
              <a:rect l="l" t="t" r="r" b="b"/>
              <a:pathLst>
                <a:path w="5747" h="5347" extrusionOk="0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29"/>
            <p:cNvSpPr/>
            <p:nvPr/>
          </p:nvSpPr>
          <p:spPr>
            <a:xfrm rot="-10162432">
              <a:off x="-713019" y="-239908"/>
              <a:ext cx="888015" cy="878468"/>
            </a:xfrm>
            <a:custGeom>
              <a:avLst/>
              <a:gdLst/>
              <a:ahLst/>
              <a:cxnLst/>
              <a:rect l="l" t="t" r="r" b="b"/>
              <a:pathLst>
                <a:path w="17674" h="17484" extrusionOk="0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29"/>
            <p:cNvSpPr/>
            <p:nvPr/>
          </p:nvSpPr>
          <p:spPr>
            <a:xfrm rot="10800000">
              <a:off x="466212" y="-333347"/>
              <a:ext cx="380556" cy="747445"/>
            </a:xfrm>
            <a:custGeom>
              <a:avLst/>
              <a:gdLst/>
              <a:ahLst/>
              <a:cxnLst/>
              <a:rect l="l" t="t" r="r" b="b"/>
              <a:pathLst>
                <a:path w="7574" h="14876" extrusionOk="0">
                  <a:moveTo>
                    <a:pt x="4041" y="1"/>
                  </a:moveTo>
                  <a:cubicBezTo>
                    <a:pt x="2885" y="1"/>
                    <a:pt x="2126" y="1266"/>
                    <a:pt x="1706" y="2389"/>
                  </a:cubicBezTo>
                  <a:cubicBezTo>
                    <a:pt x="1247" y="3635"/>
                    <a:pt x="1114" y="4965"/>
                    <a:pt x="1186" y="6296"/>
                  </a:cubicBezTo>
                  <a:cubicBezTo>
                    <a:pt x="823" y="6357"/>
                    <a:pt x="472" y="6465"/>
                    <a:pt x="194" y="6707"/>
                  </a:cubicBezTo>
                  <a:cubicBezTo>
                    <a:pt x="1" y="6865"/>
                    <a:pt x="85" y="7143"/>
                    <a:pt x="267" y="7264"/>
                  </a:cubicBezTo>
                  <a:cubicBezTo>
                    <a:pt x="279" y="7276"/>
                    <a:pt x="291" y="7276"/>
                    <a:pt x="291" y="7276"/>
                  </a:cubicBezTo>
                  <a:cubicBezTo>
                    <a:pt x="315" y="7288"/>
                    <a:pt x="339" y="7300"/>
                    <a:pt x="364" y="7300"/>
                  </a:cubicBezTo>
                  <a:cubicBezTo>
                    <a:pt x="586" y="7389"/>
                    <a:pt x="815" y="7419"/>
                    <a:pt x="1051" y="7419"/>
                  </a:cubicBezTo>
                  <a:cubicBezTo>
                    <a:pt x="1136" y="7419"/>
                    <a:pt x="1221" y="7415"/>
                    <a:pt x="1307" y="7409"/>
                  </a:cubicBezTo>
                  <a:cubicBezTo>
                    <a:pt x="1331" y="7590"/>
                    <a:pt x="1356" y="7760"/>
                    <a:pt x="1392" y="7929"/>
                  </a:cubicBezTo>
                  <a:cubicBezTo>
                    <a:pt x="1803" y="10215"/>
                    <a:pt x="2940" y="12236"/>
                    <a:pt x="3472" y="14449"/>
                  </a:cubicBezTo>
                  <a:cubicBezTo>
                    <a:pt x="3540" y="14727"/>
                    <a:pt x="3813" y="14876"/>
                    <a:pt x="4077" y="14876"/>
                  </a:cubicBezTo>
                  <a:cubicBezTo>
                    <a:pt x="4330" y="14876"/>
                    <a:pt x="4574" y="14739"/>
                    <a:pt x="4622" y="14449"/>
                  </a:cubicBezTo>
                  <a:cubicBezTo>
                    <a:pt x="4815" y="13288"/>
                    <a:pt x="4440" y="12211"/>
                    <a:pt x="4126" y="11111"/>
                  </a:cubicBezTo>
                  <a:cubicBezTo>
                    <a:pt x="3775" y="9853"/>
                    <a:pt x="3412" y="8607"/>
                    <a:pt x="3243" y="7324"/>
                  </a:cubicBezTo>
                  <a:cubicBezTo>
                    <a:pt x="3702" y="7324"/>
                    <a:pt x="4150" y="7300"/>
                    <a:pt x="4549" y="7058"/>
                  </a:cubicBezTo>
                  <a:cubicBezTo>
                    <a:pt x="5033" y="6756"/>
                    <a:pt x="4900" y="6078"/>
                    <a:pt x="4392" y="5897"/>
                  </a:cubicBezTo>
                  <a:cubicBezTo>
                    <a:pt x="4215" y="5833"/>
                    <a:pt x="4034" y="5806"/>
                    <a:pt x="3850" y="5806"/>
                  </a:cubicBezTo>
                  <a:cubicBezTo>
                    <a:pt x="3618" y="5806"/>
                    <a:pt x="3382" y="5848"/>
                    <a:pt x="3146" y="5909"/>
                  </a:cubicBezTo>
                  <a:cubicBezTo>
                    <a:pt x="3134" y="5014"/>
                    <a:pt x="3231" y="4131"/>
                    <a:pt x="3497" y="3284"/>
                  </a:cubicBezTo>
                  <a:cubicBezTo>
                    <a:pt x="3657" y="2785"/>
                    <a:pt x="3787" y="2125"/>
                    <a:pt x="4191" y="2125"/>
                  </a:cubicBezTo>
                  <a:cubicBezTo>
                    <a:pt x="4306" y="2125"/>
                    <a:pt x="4443" y="2178"/>
                    <a:pt x="4610" y="2304"/>
                  </a:cubicBezTo>
                  <a:cubicBezTo>
                    <a:pt x="5130" y="2703"/>
                    <a:pt x="5190" y="3296"/>
                    <a:pt x="5360" y="3889"/>
                  </a:cubicBezTo>
                  <a:cubicBezTo>
                    <a:pt x="5463" y="4247"/>
                    <a:pt x="5801" y="4448"/>
                    <a:pt x="6134" y="4448"/>
                  </a:cubicBezTo>
                  <a:cubicBezTo>
                    <a:pt x="6386" y="4448"/>
                    <a:pt x="6634" y="4333"/>
                    <a:pt x="6775" y="4082"/>
                  </a:cubicBezTo>
                  <a:cubicBezTo>
                    <a:pt x="7573" y="2631"/>
                    <a:pt x="6231" y="901"/>
                    <a:pt x="4936" y="236"/>
                  </a:cubicBezTo>
                  <a:cubicBezTo>
                    <a:pt x="4615" y="73"/>
                    <a:pt x="4316" y="1"/>
                    <a:pt x="4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29"/>
            <p:cNvSpPr/>
            <p:nvPr/>
          </p:nvSpPr>
          <p:spPr>
            <a:xfrm rot="10800000">
              <a:off x="210648" y="1089614"/>
              <a:ext cx="324583" cy="310966"/>
            </a:xfrm>
            <a:custGeom>
              <a:avLst/>
              <a:gdLst/>
              <a:ahLst/>
              <a:cxnLst/>
              <a:rect l="l" t="t" r="r" b="b"/>
              <a:pathLst>
                <a:path w="6460" h="6189" extrusionOk="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29"/>
            <p:cNvSpPr/>
            <p:nvPr/>
          </p:nvSpPr>
          <p:spPr>
            <a:xfrm rot="10800000">
              <a:off x="-334268" y="800293"/>
              <a:ext cx="130537" cy="99535"/>
            </a:xfrm>
            <a:custGeom>
              <a:avLst/>
              <a:gdLst/>
              <a:ahLst/>
              <a:cxnLst/>
              <a:rect l="l" t="t" r="r" b="b"/>
              <a:pathLst>
                <a:path w="2598" h="1981" extrusionOk="0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29"/>
            <p:cNvSpPr/>
            <p:nvPr/>
          </p:nvSpPr>
          <p:spPr>
            <a:xfrm rot="10800000">
              <a:off x="716030" y="490525"/>
              <a:ext cx="123854" cy="108881"/>
            </a:xfrm>
            <a:custGeom>
              <a:avLst/>
              <a:gdLst/>
              <a:ahLst/>
              <a:cxnLst/>
              <a:rect l="l" t="t" r="r" b="b"/>
              <a:pathLst>
                <a:path w="2465" h="2167" extrusionOk="0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idact Gothic"/>
              <a:buChar char="●"/>
              <a:defRPr sz="1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6" r:id="rId3"/>
    <p:sldLayoutId id="2147483669" r:id="rId4"/>
    <p:sldLayoutId id="2147483674" r:id="rId5"/>
    <p:sldLayoutId id="2147483675" r:id="rId6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4352" y="-106935"/>
            <a:ext cx="3048006" cy="1828804"/>
          </a:xfrm>
          <a:prstGeom prst="rect">
            <a:avLst/>
          </a:prstGeom>
        </p:spPr>
      </p:pic>
      <p:sp>
        <p:nvSpPr>
          <p:cNvPr id="4182" name="Google Shape;4182;p32"/>
          <p:cNvSpPr txBox="1">
            <a:spLocks noGrp="1"/>
          </p:cNvSpPr>
          <p:nvPr>
            <p:ph type="ctrTitle"/>
          </p:nvPr>
        </p:nvSpPr>
        <p:spPr>
          <a:xfrm>
            <a:off x="970350" y="1495575"/>
            <a:ext cx="7203300" cy="16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4800" dirty="0"/>
              <a:t>ОСНОВИ ИНФОРМАТИКЕ</a:t>
            </a:r>
            <a:endParaRPr sz="4800" dirty="0"/>
          </a:p>
        </p:txBody>
      </p:sp>
      <p:sp>
        <p:nvSpPr>
          <p:cNvPr id="4183" name="Google Shape;4183;p32"/>
          <p:cNvSpPr txBox="1">
            <a:spLocks noGrp="1"/>
          </p:cNvSpPr>
          <p:nvPr>
            <p:ph type="subTitle" idx="1"/>
          </p:nvPr>
        </p:nvSpPr>
        <p:spPr>
          <a:xfrm>
            <a:off x="2108100" y="3001713"/>
            <a:ext cx="4927500" cy="306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2800" dirty="0">
                <a:ln w="0"/>
                <a:solidFill>
                  <a:schemeClr val="tx1"/>
                </a:solidFill>
              </a:rPr>
              <a:t>РАД СА ПОДАЦИМА</a:t>
            </a:r>
            <a:endParaRPr sz="2800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Google Shape;4183;p32"/>
          <p:cNvSpPr txBox="1">
            <a:spLocks/>
          </p:cNvSpPr>
          <p:nvPr/>
        </p:nvSpPr>
        <p:spPr>
          <a:xfrm>
            <a:off x="5104605" y="1100500"/>
            <a:ext cx="4927500" cy="3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idact Gothic"/>
              <a:buNone/>
              <a:defRPr sz="18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bs-Cyrl-BA" sz="2800" b="1" dirty="0"/>
              <a:t>6. РАЗРЕД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78" y="3199250"/>
            <a:ext cx="2650221" cy="1835733"/>
          </a:xfrm>
          <a:prstGeom prst="rect">
            <a:avLst/>
          </a:prstGeom>
        </p:spPr>
      </p:pic>
      <p:sp>
        <p:nvSpPr>
          <p:cNvPr id="5" name="Google Shape;4344;p41"/>
          <p:cNvSpPr txBox="1">
            <a:spLocks/>
          </p:cNvSpPr>
          <p:nvPr/>
        </p:nvSpPr>
        <p:spPr>
          <a:xfrm>
            <a:off x="714813" y="3885594"/>
            <a:ext cx="1393287" cy="463044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r-Latn-BA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skolers.org</a:t>
            </a:r>
            <a:endParaRPr lang="en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3000" fill="hold"/>
                                        <p:tgtEl>
                                          <p:spTgt spid="4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4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4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8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8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8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8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2" grpId="0"/>
      <p:bldP spid="4183" grpId="0" build="p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4" name="Google Shape;4214;p36"/>
          <p:cNvSpPr txBox="1">
            <a:spLocks noGrp="1"/>
          </p:cNvSpPr>
          <p:nvPr>
            <p:ph type="title"/>
          </p:nvPr>
        </p:nvSpPr>
        <p:spPr>
          <a:xfrm>
            <a:off x="2331300" y="1276993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s-Cyrl-BA" sz="6000" b="1" dirty="0"/>
              <a:t>ЗАДАЋА</a:t>
            </a:r>
            <a:endParaRPr sz="6000" dirty="0"/>
          </a:p>
        </p:txBody>
      </p:sp>
      <p:sp>
        <p:nvSpPr>
          <p:cNvPr id="4215" name="Google Shape;4215;p36"/>
          <p:cNvSpPr txBox="1">
            <a:spLocks noGrp="1"/>
          </p:cNvSpPr>
          <p:nvPr>
            <p:ph type="subTitle" idx="1"/>
          </p:nvPr>
        </p:nvSpPr>
        <p:spPr>
          <a:xfrm>
            <a:off x="2433687" y="2269282"/>
            <a:ext cx="5962650" cy="8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sr-Cyrl-RS" sz="2000" b="1" dirty="0">
                <a:solidFill>
                  <a:srgbClr val="FFFF00"/>
                </a:solidFill>
              </a:rPr>
              <a:t>За домаћи задатак одговорити на питања из уџбеника на страни 58.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xmlns="" id="{F249B58C-BEF5-44D4-8B2B-2B725D14C238}"/>
              </a:ext>
            </a:extLst>
          </p:cNvPr>
          <p:cNvGrpSpPr/>
          <p:nvPr/>
        </p:nvGrpSpPr>
        <p:grpSpPr>
          <a:xfrm>
            <a:off x="113625" y="1391407"/>
            <a:ext cx="2781975" cy="2633250"/>
            <a:chOff x="4952575" y="816000"/>
            <a:chExt cx="3511200" cy="3511500"/>
          </a:xfrm>
        </p:grpSpPr>
        <p:sp>
          <p:nvSpPr>
            <p:cNvPr id="5" name="Google Shape;4900;p61">
              <a:extLst>
                <a:ext uri="{FF2B5EF4-FFF2-40B4-BE49-F238E27FC236}">
                  <a16:creationId xmlns:a16="http://schemas.microsoft.com/office/drawing/2014/main" xmlns="" id="{1FFF5780-1B6C-4994-94D2-DE7F5442917C}"/>
                </a:ext>
              </a:extLst>
            </p:cNvPr>
            <p:cNvSpPr/>
            <p:nvPr/>
          </p:nvSpPr>
          <p:spPr>
            <a:xfrm>
              <a:off x="4952575" y="816000"/>
              <a:ext cx="3511200" cy="3511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4903;p61">
              <a:extLst>
                <a:ext uri="{FF2B5EF4-FFF2-40B4-BE49-F238E27FC236}">
                  <a16:creationId xmlns:a16="http://schemas.microsoft.com/office/drawing/2014/main" xmlns="" id="{0202FEB1-0665-4228-AA89-DFB17E822528}"/>
                </a:ext>
              </a:extLst>
            </p:cNvPr>
            <p:cNvGrpSpPr/>
            <p:nvPr/>
          </p:nvGrpSpPr>
          <p:grpSpPr>
            <a:xfrm>
              <a:off x="5256048" y="1319167"/>
              <a:ext cx="2904869" cy="2505165"/>
              <a:chOff x="4691600" y="1070360"/>
              <a:chExt cx="3543819" cy="3056570"/>
            </a:xfrm>
          </p:grpSpPr>
          <p:sp>
            <p:nvSpPr>
              <p:cNvPr id="9" name="Google Shape;4904;p61">
                <a:extLst>
                  <a:ext uri="{FF2B5EF4-FFF2-40B4-BE49-F238E27FC236}">
                    <a16:creationId xmlns:a16="http://schemas.microsoft.com/office/drawing/2014/main" xmlns="" id="{FFAE88BD-DC1F-460A-AED1-468BEFC3F840}"/>
                  </a:ext>
                </a:extLst>
              </p:cNvPr>
              <p:cNvSpPr/>
              <p:nvPr/>
            </p:nvSpPr>
            <p:spPr>
              <a:xfrm>
                <a:off x="4691600" y="1177795"/>
                <a:ext cx="3543819" cy="2399504"/>
              </a:xfrm>
              <a:custGeom>
                <a:avLst/>
                <a:gdLst/>
                <a:ahLst/>
                <a:cxnLst/>
                <a:rect l="l" t="t" r="r" b="b"/>
                <a:pathLst>
                  <a:path w="95915" h="64948" extrusionOk="0">
                    <a:moveTo>
                      <a:pt x="3184" y="0"/>
                    </a:moveTo>
                    <a:cubicBezTo>
                      <a:pt x="1444" y="0"/>
                      <a:pt x="1" y="1444"/>
                      <a:pt x="1" y="3184"/>
                    </a:cubicBezTo>
                    <a:lnTo>
                      <a:pt x="1" y="61764"/>
                    </a:lnTo>
                    <a:cubicBezTo>
                      <a:pt x="1" y="63525"/>
                      <a:pt x="1444" y="64948"/>
                      <a:pt x="3184" y="64948"/>
                    </a:cubicBezTo>
                    <a:lnTo>
                      <a:pt x="92731" y="64948"/>
                    </a:lnTo>
                    <a:cubicBezTo>
                      <a:pt x="94492" y="64948"/>
                      <a:pt x="95914" y="63525"/>
                      <a:pt x="95914" y="61764"/>
                    </a:cubicBezTo>
                    <a:lnTo>
                      <a:pt x="95914" y="3184"/>
                    </a:lnTo>
                    <a:cubicBezTo>
                      <a:pt x="95914" y="1444"/>
                      <a:pt x="94492" y="0"/>
                      <a:pt x="927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4905;p61">
                <a:extLst>
                  <a:ext uri="{FF2B5EF4-FFF2-40B4-BE49-F238E27FC236}">
                    <a16:creationId xmlns:a16="http://schemas.microsoft.com/office/drawing/2014/main" xmlns="" id="{6B9663B2-4F6F-4914-A2EC-418BF06AC0FF}"/>
                  </a:ext>
                </a:extLst>
              </p:cNvPr>
              <p:cNvSpPr/>
              <p:nvPr/>
            </p:nvSpPr>
            <p:spPr>
              <a:xfrm>
                <a:off x="4691600" y="1070360"/>
                <a:ext cx="3543819" cy="2186996"/>
              </a:xfrm>
              <a:custGeom>
                <a:avLst/>
                <a:gdLst/>
                <a:ahLst/>
                <a:cxnLst/>
                <a:rect l="l" t="t" r="r" b="b"/>
                <a:pathLst>
                  <a:path w="95915" h="59196" extrusionOk="0">
                    <a:moveTo>
                      <a:pt x="92731" y="3142"/>
                    </a:moveTo>
                    <a:lnTo>
                      <a:pt x="92731" y="55567"/>
                    </a:lnTo>
                    <a:lnTo>
                      <a:pt x="3184" y="55567"/>
                    </a:lnTo>
                    <a:lnTo>
                      <a:pt x="3184" y="3142"/>
                    </a:lnTo>
                    <a:close/>
                    <a:moveTo>
                      <a:pt x="3184" y="1"/>
                    </a:moveTo>
                    <a:cubicBezTo>
                      <a:pt x="1444" y="1"/>
                      <a:pt x="1" y="1423"/>
                      <a:pt x="1" y="3184"/>
                    </a:cubicBezTo>
                    <a:lnTo>
                      <a:pt x="1" y="59196"/>
                    </a:lnTo>
                    <a:lnTo>
                      <a:pt x="95914" y="59196"/>
                    </a:lnTo>
                    <a:lnTo>
                      <a:pt x="95914" y="3184"/>
                    </a:lnTo>
                    <a:cubicBezTo>
                      <a:pt x="95914" y="1423"/>
                      <a:pt x="94492" y="1"/>
                      <a:pt x="927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4906;p61">
                <a:extLst>
                  <a:ext uri="{FF2B5EF4-FFF2-40B4-BE49-F238E27FC236}">
                    <a16:creationId xmlns:a16="http://schemas.microsoft.com/office/drawing/2014/main" xmlns="" id="{150976B7-E0A1-4A87-BA26-C45C2D5280A9}"/>
                  </a:ext>
                </a:extLst>
              </p:cNvPr>
              <p:cNvSpPr/>
              <p:nvPr/>
            </p:nvSpPr>
            <p:spPr>
              <a:xfrm>
                <a:off x="6064696" y="3529742"/>
                <a:ext cx="797586" cy="527080"/>
              </a:xfrm>
              <a:custGeom>
                <a:avLst/>
                <a:gdLst/>
                <a:ahLst/>
                <a:cxnLst/>
                <a:rect l="l" t="t" r="r" b="b"/>
                <a:pathLst>
                  <a:path w="21587" h="11696" extrusionOk="0">
                    <a:moveTo>
                      <a:pt x="1" y="1"/>
                    </a:moveTo>
                    <a:lnTo>
                      <a:pt x="1" y="11695"/>
                    </a:lnTo>
                    <a:lnTo>
                      <a:pt x="21586" y="11695"/>
                    </a:lnTo>
                    <a:lnTo>
                      <a:pt x="215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907;p61">
                <a:extLst>
                  <a:ext uri="{FF2B5EF4-FFF2-40B4-BE49-F238E27FC236}">
                    <a16:creationId xmlns:a16="http://schemas.microsoft.com/office/drawing/2014/main" xmlns="" id="{7BC78F3A-AF9E-4104-A83E-5706F0F01516}"/>
                  </a:ext>
                </a:extLst>
              </p:cNvPr>
              <p:cNvSpPr/>
              <p:nvPr/>
            </p:nvSpPr>
            <p:spPr>
              <a:xfrm>
                <a:off x="5757306" y="4009297"/>
                <a:ext cx="141239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38227" h="3184" extrusionOk="0">
                    <a:moveTo>
                      <a:pt x="1" y="0"/>
                    </a:moveTo>
                    <a:lnTo>
                      <a:pt x="1" y="3184"/>
                    </a:lnTo>
                    <a:lnTo>
                      <a:pt x="38226" y="3184"/>
                    </a:lnTo>
                    <a:lnTo>
                      <a:pt x="3822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908;p61">
                <a:extLst>
                  <a:ext uri="{FF2B5EF4-FFF2-40B4-BE49-F238E27FC236}">
                    <a16:creationId xmlns:a16="http://schemas.microsoft.com/office/drawing/2014/main" xmlns="" id="{122F0462-00AE-436D-9B02-F510D1647FD4}"/>
                  </a:ext>
                </a:extLst>
              </p:cNvPr>
              <p:cNvSpPr/>
              <p:nvPr/>
            </p:nvSpPr>
            <p:spPr>
              <a:xfrm>
                <a:off x="6388586" y="3335725"/>
                <a:ext cx="150598" cy="150588"/>
              </a:xfrm>
              <a:custGeom>
                <a:avLst/>
                <a:gdLst/>
                <a:ahLst/>
                <a:cxnLst/>
                <a:rect l="l" t="t" r="r" b="b"/>
                <a:pathLst>
                  <a:path w="4076" h="4076" extrusionOk="0">
                    <a:moveTo>
                      <a:pt x="2038" y="0"/>
                    </a:moveTo>
                    <a:cubicBezTo>
                      <a:pt x="913" y="0"/>
                      <a:pt x="1" y="913"/>
                      <a:pt x="1" y="2038"/>
                    </a:cubicBezTo>
                    <a:cubicBezTo>
                      <a:pt x="1" y="3163"/>
                      <a:pt x="913" y="4075"/>
                      <a:pt x="2038" y="4075"/>
                    </a:cubicBezTo>
                    <a:cubicBezTo>
                      <a:pt x="3163" y="4075"/>
                      <a:pt x="4076" y="3163"/>
                      <a:pt x="4076" y="2038"/>
                    </a:cubicBezTo>
                    <a:cubicBezTo>
                      <a:pt x="4076" y="913"/>
                      <a:pt x="3163" y="0"/>
                      <a:pt x="20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xmlns="" id="{7094F054-55EB-4D08-B6D3-5F16E91A4FF1}"/>
                </a:ext>
              </a:extLst>
            </p:cNvPr>
            <p:cNvSpPr/>
            <p:nvPr/>
          </p:nvSpPr>
          <p:spPr>
            <a:xfrm>
              <a:off x="5442857" y="1491345"/>
              <a:ext cx="2558143" cy="1620284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BA"/>
            </a:p>
          </p:txBody>
        </p:sp>
        <p:sp>
          <p:nvSpPr>
            <p:cNvPr id="8" name="Google Shape;4901;p61">
              <a:extLst>
                <a:ext uri="{FF2B5EF4-FFF2-40B4-BE49-F238E27FC236}">
                  <a16:creationId xmlns:a16="http://schemas.microsoft.com/office/drawing/2014/main" xmlns="" id="{DB4E4143-37F1-4560-A6C0-A3D23F8B7315}"/>
                </a:ext>
              </a:extLst>
            </p:cNvPr>
            <p:cNvSpPr txBox="1">
              <a:spLocks/>
            </p:cNvSpPr>
            <p:nvPr/>
          </p:nvSpPr>
          <p:spPr>
            <a:xfrm>
              <a:off x="5372099" y="1875425"/>
              <a:ext cx="2788817" cy="7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Fredoka One"/>
                <a:buNone/>
                <a:defRPr sz="28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sr-Cyrl-RS" sz="32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Хвала на пажњи.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14" name="Picture 11">
            <a:extLst>
              <a:ext uri="{FF2B5EF4-FFF2-40B4-BE49-F238E27FC236}">
                <a16:creationId xmlns:a16="http://schemas.microsoft.com/office/drawing/2014/main" xmlns="" id="{8663FB2D-31DD-4AAF-B97C-9BF20B621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3114" y="3141053"/>
            <a:ext cx="2119947" cy="1811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F001E7E7-4B97-465F-BB72-E2610EEFF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9421" y="273525"/>
            <a:ext cx="1982496" cy="1681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4" grpId="0"/>
      <p:bldP spid="42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" name="Google Shape;4188;p33"/>
          <p:cNvSpPr txBox="1">
            <a:spLocks noGrp="1"/>
          </p:cNvSpPr>
          <p:nvPr>
            <p:ph type="body" idx="1"/>
          </p:nvPr>
        </p:nvSpPr>
        <p:spPr>
          <a:xfrm>
            <a:off x="695711" y="955773"/>
            <a:ext cx="7717500" cy="11896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anose="05000000000000000000" pitchFamily="2" charset="2"/>
              <a:buChar char=""/>
            </a:pPr>
            <a:r>
              <a:rPr lang="bs-Cyrl-BA" sz="1600" dirty="0"/>
              <a:t>Сви подаци које чувамо у рачунару, смјештени су на хард диск.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anose="05000000000000000000" pitchFamily="2" charset="2"/>
              <a:buChar char=""/>
            </a:pPr>
            <a:r>
              <a:rPr lang="bs-Cyrl-BA" sz="1600" dirty="0"/>
              <a:t>Подаци могу бити текстуални документи, видео клипови, аудио фајлови, слике итд.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anose="05000000000000000000" pitchFamily="2" charset="2"/>
              <a:buChar char=""/>
            </a:pPr>
            <a:r>
              <a:rPr lang="bs-Cyrl-BA" sz="1600" dirty="0"/>
              <a:t>Управо ови подаци представљају фајлове или датотеке.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anose="05000000000000000000" pitchFamily="2" charset="2"/>
              <a:buChar char=""/>
            </a:pPr>
            <a:r>
              <a:rPr lang="bs-Cyrl-BA" sz="1600" dirty="0"/>
              <a:t>Свака датотека представљена је у виду иконице.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s-Cyrl-B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s-Cyrl-B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s-Cyrl-B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s-Cyrl-B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s-Cyrl-B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s-Cyrl-B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s-Cyrl-B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89" name="Google Shape;4189;p33"/>
          <p:cNvSpPr txBox="1">
            <a:spLocks noGrp="1"/>
          </p:cNvSpPr>
          <p:nvPr>
            <p:ph type="title"/>
          </p:nvPr>
        </p:nvSpPr>
        <p:spPr>
          <a:xfrm>
            <a:off x="536565" y="480816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b="1" dirty="0"/>
              <a:t>РАЗЛИКА ИЗМЕЂУ ДАТОТЕКЕ И ФОЛДЕРА</a:t>
            </a:r>
            <a:endParaRPr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916" y="2484166"/>
            <a:ext cx="438150" cy="504825"/>
          </a:xfrm>
          <a:prstGeom prst="rect">
            <a:avLst/>
          </a:prstGeom>
        </p:spPr>
      </p:pic>
      <p:sp>
        <p:nvSpPr>
          <p:cNvPr id="16" name="Google Shape;4188;p33"/>
          <p:cNvSpPr txBox="1">
            <a:spLocks/>
          </p:cNvSpPr>
          <p:nvPr/>
        </p:nvSpPr>
        <p:spPr>
          <a:xfrm>
            <a:off x="6966498" y="2543583"/>
            <a:ext cx="1683751" cy="45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>
              <a:buFont typeface="Livvic"/>
              <a:buNone/>
            </a:pPr>
            <a:r>
              <a:rPr lang="ru-RU" sz="1400" dirty="0"/>
              <a:t>Текстуални</a:t>
            </a:r>
            <a:r>
              <a:rPr lang="ru-RU" dirty="0"/>
              <a:t> ф</a:t>
            </a:r>
            <a:r>
              <a:rPr lang="ru-RU" sz="1400" dirty="0"/>
              <a:t>ајл</a:t>
            </a:r>
          </a:p>
        </p:txBody>
      </p:sp>
      <p:sp>
        <p:nvSpPr>
          <p:cNvPr id="17" name="Google Shape;4188;p33"/>
          <p:cNvSpPr txBox="1">
            <a:spLocks/>
          </p:cNvSpPr>
          <p:nvPr/>
        </p:nvSpPr>
        <p:spPr>
          <a:xfrm>
            <a:off x="832967" y="3093101"/>
            <a:ext cx="7717500" cy="1189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>
              <a:buFont typeface="Livvic"/>
              <a:buNone/>
            </a:pPr>
            <a:r>
              <a:rPr lang="ru-RU" sz="1600" dirty="0"/>
              <a:t>Сваки фајл има свој: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2"/>
            </a:pPr>
            <a:r>
              <a:rPr lang="ru-RU" sz="1600" dirty="0"/>
              <a:t>назив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2"/>
            </a:pPr>
            <a:r>
              <a:rPr lang="ru-RU" sz="1600" dirty="0"/>
              <a:t>величину</a:t>
            </a:r>
          </a:p>
          <a:p>
            <a:pPr marL="285750" indent="-285750">
              <a:buClr>
                <a:srgbClr val="FFFF00"/>
              </a:buClr>
              <a:buFont typeface="Wingdings" panose="05000000000000000000" pitchFamily="2" charset="2"/>
              <a:buChar char="2"/>
            </a:pPr>
            <a:r>
              <a:rPr lang="ru-RU" sz="1600" dirty="0"/>
              <a:t>екстензију.</a:t>
            </a:r>
          </a:p>
          <a:p>
            <a:pPr marL="0" indent="0">
              <a:buFont typeface="Livvic"/>
              <a:buNone/>
            </a:pPr>
            <a:endParaRPr lang="ru-RU" dirty="0"/>
          </a:p>
          <a:p>
            <a:pPr marL="0" indent="0">
              <a:buNone/>
            </a:pPr>
            <a:r>
              <a:rPr lang="bs-Cyrl-BA" sz="1600" dirty="0"/>
              <a:t> Знакови који не смију бити у имену датотеке су</a:t>
            </a:r>
            <a:r>
              <a:rPr lang="sr-Latn-BA" sz="1600" dirty="0"/>
              <a:t>: </a:t>
            </a:r>
            <a:r>
              <a:rPr lang="sr-Latn-BA" sz="1800" dirty="0">
                <a:solidFill>
                  <a:srgbClr val="FFFF00"/>
                </a:solidFill>
              </a:rPr>
              <a:t>? * / | \ : " &gt; &lt;</a:t>
            </a:r>
            <a:r>
              <a:rPr lang="sr-Latn-BA" sz="1400" dirty="0">
                <a:solidFill>
                  <a:srgbClr val="FFFF00"/>
                </a:solidFill>
              </a:rPr>
              <a:t/>
            </a:r>
            <a:br>
              <a:rPr lang="sr-Latn-BA" sz="1400" dirty="0">
                <a:solidFill>
                  <a:srgbClr val="FFFF00"/>
                </a:solidFill>
              </a:rPr>
            </a:br>
            <a:r>
              <a:rPr lang="sr-Latn-BA" dirty="0"/>
              <a:t/>
            </a:r>
            <a:br>
              <a:rPr lang="sr-Latn-BA" dirty="0"/>
            </a:br>
            <a:endParaRPr lang="ru-RU" dirty="0"/>
          </a:p>
          <a:p>
            <a:pPr marL="0" indent="0">
              <a:buFont typeface="Livvic"/>
              <a:buNone/>
            </a:pPr>
            <a:endParaRPr lang="ru-RU" dirty="0"/>
          </a:p>
          <a:p>
            <a:pPr marL="0" indent="0">
              <a:buFont typeface="Livvic"/>
              <a:buNone/>
            </a:pPr>
            <a:endParaRPr lang="ru-RU" dirty="0"/>
          </a:p>
          <a:p>
            <a:pPr marL="0" indent="0">
              <a:buFont typeface="Livvic"/>
              <a:buNone/>
            </a:pPr>
            <a:endParaRPr lang="ru-RU" dirty="0"/>
          </a:p>
          <a:p>
            <a:pPr marL="0" indent="0">
              <a:buFont typeface="Livvic"/>
              <a:buNone/>
            </a:pPr>
            <a:endParaRPr lang="ru-RU" dirty="0"/>
          </a:p>
          <a:p>
            <a:pPr marL="0" indent="0">
              <a:buFont typeface="Livvic"/>
              <a:buNone/>
            </a:pPr>
            <a:endParaRPr lang="ru-RU" dirty="0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xmlns="" id="{5E798AA4-9B8E-42AF-9676-DD92202DC9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1609" y="3558844"/>
            <a:ext cx="1654775" cy="1414281"/>
          </a:xfrm>
          <a:prstGeom prst="rect">
            <a:avLst/>
          </a:prstGeom>
        </p:spPr>
      </p:pic>
      <p:sp>
        <p:nvSpPr>
          <p:cNvPr id="5" name="Pravougaonik 4">
            <a:extLst>
              <a:ext uri="{FF2B5EF4-FFF2-40B4-BE49-F238E27FC236}">
                <a16:creationId xmlns:a16="http://schemas.microsoft.com/office/drawing/2014/main" xmlns="" id="{EC24EF1C-5B4B-4D04-BEB0-6220E8AB0B23}"/>
              </a:ext>
            </a:extLst>
          </p:cNvPr>
          <p:cNvSpPr/>
          <p:nvPr/>
        </p:nvSpPr>
        <p:spPr>
          <a:xfrm>
            <a:off x="923925" y="2362200"/>
            <a:ext cx="1919316" cy="800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8" name="Pravougaonik 17">
            <a:extLst>
              <a:ext uri="{FF2B5EF4-FFF2-40B4-BE49-F238E27FC236}">
                <a16:creationId xmlns:a16="http://schemas.microsoft.com/office/drawing/2014/main" xmlns="" id="{5A408A8C-E5FC-40E5-8048-6C779160FA1F}"/>
              </a:ext>
            </a:extLst>
          </p:cNvPr>
          <p:cNvSpPr/>
          <p:nvPr/>
        </p:nvSpPr>
        <p:spPr>
          <a:xfrm>
            <a:off x="2915347" y="2362200"/>
            <a:ext cx="1818076" cy="800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9" name="Pravougaonik 18">
            <a:extLst>
              <a:ext uri="{FF2B5EF4-FFF2-40B4-BE49-F238E27FC236}">
                <a16:creationId xmlns:a16="http://schemas.microsoft.com/office/drawing/2014/main" xmlns="" id="{0742E195-2FCF-4B0D-9E1B-703F18396516}"/>
              </a:ext>
            </a:extLst>
          </p:cNvPr>
          <p:cNvSpPr/>
          <p:nvPr/>
        </p:nvSpPr>
        <p:spPr>
          <a:xfrm>
            <a:off x="4793659" y="2360598"/>
            <a:ext cx="1629914" cy="800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20" name="Pravougaonik 19">
            <a:extLst>
              <a:ext uri="{FF2B5EF4-FFF2-40B4-BE49-F238E27FC236}">
                <a16:creationId xmlns:a16="http://schemas.microsoft.com/office/drawing/2014/main" xmlns="" id="{E10BAA3E-0F9A-4040-A91C-A958D522D869}"/>
              </a:ext>
            </a:extLst>
          </p:cNvPr>
          <p:cNvSpPr/>
          <p:nvPr/>
        </p:nvSpPr>
        <p:spPr>
          <a:xfrm>
            <a:off x="6493895" y="2360598"/>
            <a:ext cx="1919316" cy="800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xmlns="" id="{D6E40F41-7158-4E1E-A9A6-0E137C061079}"/>
              </a:ext>
            </a:extLst>
          </p:cNvPr>
          <p:cNvGrpSpPr/>
          <p:nvPr/>
        </p:nvGrpSpPr>
        <p:grpSpPr>
          <a:xfrm>
            <a:off x="1211116" y="2463832"/>
            <a:ext cx="7427565" cy="592206"/>
            <a:chOff x="1211116" y="2463832"/>
            <a:chExt cx="7427565" cy="592206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521581449"/>
                </p:ext>
              </p:extLst>
            </p:nvPr>
          </p:nvGraphicFramePr>
          <p:xfrm>
            <a:off x="1211116" y="2463832"/>
            <a:ext cx="564342" cy="592206"/>
          </p:xfrm>
          <a:graphic>
            <a:graphicData uri="http://schemas.openxmlformats.org/presentationml/2006/ole">
              <p:oleObj spid="_x0000_s1051" name="Image" r:id="rId6" imgW="1104762" imgH="1434921" progId="">
                <p:embed/>
              </p:oleObj>
            </a:graphicData>
          </a:graphic>
        </p:graphicFrame>
        <p:sp>
          <p:nvSpPr>
            <p:cNvPr id="10" name="Google Shape;4188;p33"/>
            <p:cNvSpPr txBox="1">
              <a:spLocks/>
            </p:cNvSpPr>
            <p:nvPr/>
          </p:nvSpPr>
          <p:spPr>
            <a:xfrm>
              <a:off x="1775458" y="2530878"/>
              <a:ext cx="1067783" cy="4581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Livvic"/>
                <a:buAutoNum type="arabicPeriod"/>
                <a:defRPr sz="1200" b="0" i="0" u="none" strike="noStrike" cap="none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>
                <a:buFont typeface="Livvic"/>
                <a:buNone/>
              </a:pPr>
              <a:r>
                <a:rPr lang="ru-RU" sz="1400" dirty="0"/>
                <a:t>Аудио</a:t>
              </a:r>
              <a:r>
                <a:rPr lang="ru-RU" dirty="0"/>
                <a:t> фајл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98883" y="2476763"/>
              <a:ext cx="571500" cy="485775"/>
            </a:xfrm>
            <a:prstGeom prst="rect">
              <a:avLst/>
            </a:prstGeom>
          </p:spPr>
        </p:pic>
        <p:sp>
          <p:nvSpPr>
            <p:cNvPr id="12" name="Google Shape;4188;p33"/>
            <p:cNvSpPr txBox="1">
              <a:spLocks/>
            </p:cNvSpPr>
            <p:nvPr/>
          </p:nvSpPr>
          <p:spPr>
            <a:xfrm>
              <a:off x="3630619" y="2530878"/>
              <a:ext cx="1067783" cy="4581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Livvic"/>
                <a:buAutoNum type="arabicPeriod"/>
                <a:defRPr sz="1200" b="0" i="0" u="none" strike="noStrike" cap="none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>
                <a:buFont typeface="Livvic"/>
                <a:buNone/>
              </a:pPr>
              <a:r>
                <a:rPr lang="ru-RU" sz="1400" dirty="0"/>
                <a:t>Видео</a:t>
              </a:r>
              <a:r>
                <a:rPr lang="ru-RU" dirty="0"/>
                <a:t> фајл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12865" y="2524387"/>
              <a:ext cx="542925" cy="390525"/>
            </a:xfrm>
            <a:prstGeom prst="rect">
              <a:avLst/>
            </a:prstGeom>
          </p:spPr>
        </p:pic>
        <p:sp>
          <p:nvSpPr>
            <p:cNvPr id="14" name="Google Shape;4188;p33"/>
            <p:cNvSpPr txBox="1">
              <a:spLocks/>
            </p:cNvSpPr>
            <p:nvPr/>
          </p:nvSpPr>
          <p:spPr>
            <a:xfrm>
              <a:off x="5355790" y="2543379"/>
              <a:ext cx="1067783" cy="4581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Livvic"/>
                <a:buAutoNum type="arabicPeriod"/>
                <a:defRPr sz="1200" b="0" i="0" u="none" strike="noStrike" cap="none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>
                <a:buFont typeface="Livvic"/>
                <a:buNone/>
              </a:pPr>
              <a:r>
                <a:rPr lang="ru-RU" sz="1400" dirty="0"/>
                <a:t>Слика</a:t>
              </a:r>
              <a:endParaRPr lang="ru-RU" dirty="0"/>
            </a:p>
          </p:txBody>
        </p:sp>
        <p:pic>
          <p:nvPicPr>
            <p:cNvPr id="21" name="Picture 10">
              <a:extLst>
                <a:ext uri="{FF2B5EF4-FFF2-40B4-BE49-F238E27FC236}">
                  <a16:creationId xmlns:a16="http://schemas.microsoft.com/office/drawing/2014/main" xmlns="" id="{BF6881FB-9FFC-458A-B3EE-22E83D317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28348" y="2484166"/>
              <a:ext cx="438150" cy="504825"/>
            </a:xfrm>
            <a:prstGeom prst="rect">
              <a:avLst/>
            </a:prstGeom>
          </p:spPr>
        </p:pic>
        <p:sp>
          <p:nvSpPr>
            <p:cNvPr id="22" name="Google Shape;4188;p33">
              <a:extLst>
                <a:ext uri="{FF2B5EF4-FFF2-40B4-BE49-F238E27FC236}">
                  <a16:creationId xmlns:a16="http://schemas.microsoft.com/office/drawing/2014/main" xmlns="" id="{E238060E-E020-4CA8-A8C0-560D186849BF}"/>
                </a:ext>
              </a:extLst>
            </p:cNvPr>
            <p:cNvSpPr txBox="1">
              <a:spLocks/>
            </p:cNvSpPr>
            <p:nvPr/>
          </p:nvSpPr>
          <p:spPr>
            <a:xfrm>
              <a:off x="6954930" y="2543583"/>
              <a:ext cx="1683751" cy="4581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Livvic"/>
                <a:buAutoNum type="arabicPeriod"/>
                <a:defRPr sz="1200" b="0" i="0" u="none" strike="noStrike" cap="none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>
                <a:buFont typeface="Livvic"/>
                <a:buNone/>
              </a:pPr>
              <a:r>
                <a:rPr lang="ru-RU" sz="1400" dirty="0"/>
                <a:t>Текстуални</a:t>
              </a:r>
              <a:r>
                <a:rPr lang="ru-RU" dirty="0"/>
                <a:t> ф</a:t>
              </a:r>
              <a:r>
                <a:rPr lang="ru-RU" sz="1400" dirty="0"/>
                <a:t>ајл</a:t>
              </a:r>
            </a:p>
          </p:txBody>
        </p:sp>
      </p:grpSp>
      <p:sp>
        <p:nvSpPr>
          <p:cNvPr id="23" name="Pravougaonik 22">
            <a:extLst>
              <a:ext uri="{FF2B5EF4-FFF2-40B4-BE49-F238E27FC236}">
                <a16:creationId xmlns:a16="http://schemas.microsoft.com/office/drawing/2014/main" xmlns="" id="{E9542150-9A3B-4AB3-98FC-5EF0E0F5E851}"/>
              </a:ext>
            </a:extLst>
          </p:cNvPr>
          <p:cNvSpPr/>
          <p:nvPr/>
        </p:nvSpPr>
        <p:spPr>
          <a:xfrm>
            <a:off x="5540829" y="4319828"/>
            <a:ext cx="1437237" cy="3428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" name="Google Shape;4188;p33"/>
          <p:cNvSpPr txBox="1">
            <a:spLocks noGrp="1"/>
          </p:cNvSpPr>
          <p:nvPr>
            <p:ph type="body" idx="1"/>
          </p:nvPr>
        </p:nvSpPr>
        <p:spPr>
          <a:xfrm>
            <a:off x="771911" y="1095322"/>
            <a:ext cx="5858023" cy="11896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anose="05000000000000000000" pitchFamily="2" charset="2"/>
              <a:buChar char=""/>
            </a:pPr>
            <a:r>
              <a:rPr lang="bs-Cyrl-BA" sz="1800" dirty="0"/>
              <a:t>Фолдери се користе ради боље организације података или фајлова у рачунару.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anose="05000000000000000000" pitchFamily="2" charset="2"/>
              <a:buChar char=""/>
            </a:pPr>
            <a:r>
              <a:rPr lang="bs-Cyrl-BA" sz="1800" dirty="0"/>
              <a:t>Фолдер је представљен иконицом жуте боје.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anose="05000000000000000000" pitchFamily="2" charset="2"/>
              <a:buChar char=""/>
            </a:pPr>
            <a:r>
              <a:rPr lang="bs-Cyrl-BA" sz="1800" dirty="0"/>
              <a:t>Изглед фолдера можемо </a:t>
            </a:r>
            <a:r>
              <a:rPr lang="bs-Cyrl-BA" sz="1800" dirty="0" smtClean="0"/>
              <a:t>мијењати</a:t>
            </a:r>
            <a:r>
              <a:rPr lang="bs-Cyrl-BA" sz="1800" dirty="0"/>
              <a:t>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anose="05000000000000000000" pitchFamily="2" charset="2"/>
              <a:buChar char=""/>
            </a:pPr>
            <a:r>
              <a:rPr lang="bs-Cyrl-BA" sz="1800" dirty="0"/>
              <a:t>Сваки фолдер има свој назив.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anose="05000000000000000000" pitchFamily="2" charset="2"/>
              <a:buChar char=""/>
            </a:pPr>
            <a:r>
              <a:rPr lang="bs-Cyrl-BA" sz="1800" dirty="0"/>
              <a:t>Унутар фолдера могу се смјестити фајлови, као и други фолдери који се називају подфолдери.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anose="05000000000000000000" pitchFamily="2" charset="2"/>
              <a:buChar char=""/>
            </a:pPr>
            <a:r>
              <a:rPr lang="bs-Cyrl-BA" sz="1800" dirty="0"/>
              <a:t>Фолдери немају екстензију, већ само име.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s-Cyrl-BA" sz="105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s-Cyrl-B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s-Cyrl-B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s-Cyrl-B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s-Cyrl-B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s-Cyrl-B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89" name="Google Shape;4189;p33"/>
          <p:cNvSpPr txBox="1">
            <a:spLocks noGrp="1"/>
          </p:cNvSpPr>
          <p:nvPr>
            <p:ph type="title"/>
          </p:nvPr>
        </p:nvSpPr>
        <p:spPr>
          <a:xfrm>
            <a:off x="536565" y="480816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b="1" dirty="0"/>
              <a:t>РАЗЛИКА ИЗМЕЂУ ДАТОТЕКЕ И ФОЛДЕРА</a:t>
            </a:r>
            <a:endParaRPr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3116" y="3461657"/>
            <a:ext cx="1758776" cy="149170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B96540A3-E2E8-49F7-B8A6-C912B6141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559113" y="1543702"/>
            <a:ext cx="1907334" cy="148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6980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9" name="Google Shape;4189;p33"/>
          <p:cNvSpPr txBox="1">
            <a:spLocks noGrp="1"/>
          </p:cNvSpPr>
          <p:nvPr>
            <p:ph type="title"/>
          </p:nvPr>
        </p:nvSpPr>
        <p:spPr>
          <a:xfrm>
            <a:off x="568408" y="321717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b="1" dirty="0"/>
              <a:t>ВЈЕЖБА 1: СВОЈСТВА ДАТОТЕКЕ</a:t>
            </a:r>
            <a:r>
              <a:rPr lang="sr-Latn-BA" b="1" dirty="0"/>
              <a:t> </a:t>
            </a:r>
            <a:endParaRPr b="1" dirty="0"/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xmlns="" id="{A93011D0-55F4-49D5-BF79-67385E14126A}"/>
              </a:ext>
            </a:extLst>
          </p:cNvPr>
          <p:cNvGrpSpPr/>
          <p:nvPr/>
        </p:nvGrpSpPr>
        <p:grpSpPr>
          <a:xfrm>
            <a:off x="216323" y="1512280"/>
            <a:ext cx="3413349" cy="3458336"/>
            <a:chOff x="923900" y="1127370"/>
            <a:chExt cx="3648075" cy="3741110"/>
          </a:xfrm>
        </p:grpSpPr>
        <p:pic>
          <p:nvPicPr>
            <p:cNvPr id="18" name="Slika 17">
              <a:extLst>
                <a:ext uri="{FF2B5EF4-FFF2-40B4-BE49-F238E27FC236}">
                  <a16:creationId xmlns:a16="http://schemas.microsoft.com/office/drawing/2014/main" xmlns="" id="{F69C1E52-216A-4B46-92B4-A9F30EA43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3900" y="1127370"/>
              <a:ext cx="3648075" cy="3476625"/>
            </a:xfrm>
            <a:prstGeom prst="rect">
              <a:avLst/>
            </a:prstGeom>
          </p:spPr>
        </p:pic>
        <p:sp>
          <p:nvSpPr>
            <p:cNvPr id="19" name="Pravougaonik 18">
              <a:extLst>
                <a:ext uri="{FF2B5EF4-FFF2-40B4-BE49-F238E27FC236}">
                  <a16:creationId xmlns:a16="http://schemas.microsoft.com/office/drawing/2014/main" xmlns="" id="{2B1F7A99-B516-4432-A45E-683F4BC53F05}"/>
                </a:ext>
              </a:extLst>
            </p:cNvPr>
            <p:cNvSpPr/>
            <p:nvPr/>
          </p:nvSpPr>
          <p:spPr>
            <a:xfrm>
              <a:off x="2073320" y="4603995"/>
              <a:ext cx="1562989" cy="2644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BA" sz="1100" dirty="0"/>
                <a:t>Својства</a:t>
              </a:r>
            </a:p>
          </p:txBody>
        </p:sp>
      </p:grpSp>
      <p:sp>
        <p:nvSpPr>
          <p:cNvPr id="30" name="Okvir za tekst 29">
            <a:extLst>
              <a:ext uri="{FF2B5EF4-FFF2-40B4-BE49-F238E27FC236}">
                <a16:creationId xmlns:a16="http://schemas.microsoft.com/office/drawing/2014/main" xmlns="" id="{8241AD8B-CA95-47A3-9A81-7BF494D152EE}"/>
              </a:ext>
            </a:extLst>
          </p:cNvPr>
          <p:cNvSpPr txBox="1"/>
          <p:nvPr/>
        </p:nvSpPr>
        <p:spPr>
          <a:xfrm>
            <a:off x="482922" y="690906"/>
            <a:ext cx="2000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>
                <a:solidFill>
                  <a:srgbClr val="FFFF00"/>
                </a:solidFill>
              </a:rPr>
              <a:t>1. Корак ( десним кликом фајл или датотеку).</a:t>
            </a:r>
          </a:p>
        </p:txBody>
      </p:sp>
      <p:sp>
        <p:nvSpPr>
          <p:cNvPr id="31" name="Okvir za tekst 30">
            <a:extLst>
              <a:ext uri="{FF2B5EF4-FFF2-40B4-BE49-F238E27FC236}">
                <a16:creationId xmlns:a16="http://schemas.microsoft.com/office/drawing/2014/main" xmlns="" id="{4CA406A2-301D-4E6C-A890-89FF2C0F091D}"/>
              </a:ext>
            </a:extLst>
          </p:cNvPr>
          <p:cNvSpPr txBox="1"/>
          <p:nvPr/>
        </p:nvSpPr>
        <p:spPr>
          <a:xfrm>
            <a:off x="4329583" y="725409"/>
            <a:ext cx="2000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>
                <a:solidFill>
                  <a:srgbClr val="FFFF00"/>
                </a:solidFill>
              </a:rPr>
              <a:t>2. Корак ( отвориће се прозор о детаљима о фајлу).</a:t>
            </a:r>
          </a:p>
        </p:txBody>
      </p:sp>
      <p:pic>
        <p:nvPicPr>
          <p:cNvPr id="32" name="Picture 3">
            <a:extLst>
              <a:ext uri="{FF2B5EF4-FFF2-40B4-BE49-F238E27FC236}">
                <a16:creationId xmlns:a16="http://schemas.microsoft.com/office/drawing/2014/main" xmlns="" id="{7EE51B51-218B-4E01-AFE2-199826D46E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7834" y="4008474"/>
            <a:ext cx="1114057" cy="944886"/>
          </a:xfrm>
          <a:prstGeom prst="rect">
            <a:avLst/>
          </a:prstGeom>
        </p:spPr>
      </p:pic>
      <p:grpSp>
        <p:nvGrpSpPr>
          <p:cNvPr id="33" name="Grupa 32">
            <a:extLst>
              <a:ext uri="{FF2B5EF4-FFF2-40B4-BE49-F238E27FC236}">
                <a16:creationId xmlns:a16="http://schemas.microsoft.com/office/drawing/2014/main" xmlns="" id="{8BACA10C-5028-42E6-B4F8-0296457D6FFB}"/>
              </a:ext>
            </a:extLst>
          </p:cNvPr>
          <p:cNvGrpSpPr/>
          <p:nvPr/>
        </p:nvGrpSpPr>
        <p:grpSpPr>
          <a:xfrm>
            <a:off x="2360703" y="1759929"/>
            <a:ext cx="1462423" cy="1085619"/>
            <a:chOff x="2713340" y="1727424"/>
            <a:chExt cx="1462423" cy="1085619"/>
          </a:xfrm>
        </p:grpSpPr>
        <p:sp>
          <p:nvSpPr>
            <p:cNvPr id="53" name="Pravougaonik 52">
              <a:extLst>
                <a:ext uri="{FF2B5EF4-FFF2-40B4-BE49-F238E27FC236}">
                  <a16:creationId xmlns:a16="http://schemas.microsoft.com/office/drawing/2014/main" xmlns="" id="{ECC34BBE-6217-44F6-81EE-E12C587AA10A}"/>
                </a:ext>
              </a:extLst>
            </p:cNvPr>
            <p:cNvSpPr/>
            <p:nvPr/>
          </p:nvSpPr>
          <p:spPr>
            <a:xfrm>
              <a:off x="2713340" y="2568549"/>
              <a:ext cx="1462423" cy="2444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BA" sz="900" dirty="0"/>
                <a:t>Ljubavna </a:t>
              </a:r>
              <a:r>
                <a:rPr lang="sr-Latn-BA" sz="900" dirty="0" err="1"/>
                <a:t>pje</a:t>
              </a:r>
              <a:r>
                <a:rPr lang="en-US" sz="900" dirty="0"/>
                <a:t>s</a:t>
              </a:r>
              <a:r>
                <a:rPr lang="sr-Latn-BA" sz="900" dirty="0"/>
                <a:t>ma.mp3</a:t>
              </a:r>
              <a:endParaRPr lang="sr-Cyrl-BA" sz="900" dirty="0"/>
            </a:p>
          </p:txBody>
        </p:sp>
        <p:pic>
          <p:nvPicPr>
            <p:cNvPr id="54" name="Picture 2" descr="Image result for mp3 png">
              <a:extLst>
                <a:ext uri="{FF2B5EF4-FFF2-40B4-BE49-F238E27FC236}">
                  <a16:creationId xmlns:a16="http://schemas.microsoft.com/office/drawing/2014/main" xmlns="" id="{14723FF9-A66D-4C06-B550-DE1984821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6292" y="1727424"/>
              <a:ext cx="676517" cy="834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Strelica: nadesno 54">
            <a:extLst>
              <a:ext uri="{FF2B5EF4-FFF2-40B4-BE49-F238E27FC236}">
                <a16:creationId xmlns:a16="http://schemas.microsoft.com/office/drawing/2014/main" xmlns="" id="{6FC6DD80-E62A-460F-BA28-4634E4F704C3}"/>
              </a:ext>
            </a:extLst>
          </p:cNvPr>
          <p:cNvSpPr/>
          <p:nvPr/>
        </p:nvSpPr>
        <p:spPr>
          <a:xfrm rot="8074236">
            <a:off x="1078243" y="3808486"/>
            <a:ext cx="1048680" cy="351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23" name="Okvir za tekst 22">
            <a:extLst>
              <a:ext uri="{FF2B5EF4-FFF2-40B4-BE49-F238E27FC236}">
                <a16:creationId xmlns:a16="http://schemas.microsoft.com/office/drawing/2014/main" xmlns="" id="{CBBF4883-D463-45BC-9976-20D204389FC5}"/>
              </a:ext>
            </a:extLst>
          </p:cNvPr>
          <p:cNvSpPr txBox="1"/>
          <p:nvPr/>
        </p:nvSpPr>
        <p:spPr>
          <a:xfrm>
            <a:off x="6921713" y="1935414"/>
            <a:ext cx="1000125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r-Cyrl-BA" sz="1000" b="1" dirty="0">
                <a:solidFill>
                  <a:schemeClr val="bg1"/>
                </a:solidFill>
              </a:rPr>
              <a:t>Назив фајла</a:t>
            </a:r>
          </a:p>
        </p:txBody>
      </p:sp>
      <p:sp>
        <p:nvSpPr>
          <p:cNvPr id="40" name="Okvir za tekst 39">
            <a:extLst>
              <a:ext uri="{FF2B5EF4-FFF2-40B4-BE49-F238E27FC236}">
                <a16:creationId xmlns:a16="http://schemas.microsoft.com/office/drawing/2014/main" xmlns="" id="{134F68E7-2706-45E1-AADF-F767CDE760D3}"/>
              </a:ext>
            </a:extLst>
          </p:cNvPr>
          <p:cNvSpPr txBox="1"/>
          <p:nvPr/>
        </p:nvSpPr>
        <p:spPr>
          <a:xfrm>
            <a:off x="6921713" y="2232777"/>
            <a:ext cx="1000125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r-Cyrl-BA" sz="1000" b="1" dirty="0">
                <a:solidFill>
                  <a:schemeClr val="bg1"/>
                </a:solidFill>
              </a:rPr>
              <a:t>Тип фајла</a:t>
            </a:r>
          </a:p>
        </p:txBody>
      </p:sp>
      <p:sp>
        <p:nvSpPr>
          <p:cNvPr id="41" name="Okvir za tekst 40">
            <a:extLst>
              <a:ext uri="{FF2B5EF4-FFF2-40B4-BE49-F238E27FC236}">
                <a16:creationId xmlns:a16="http://schemas.microsoft.com/office/drawing/2014/main" xmlns="" id="{C98021EA-8EB2-4323-9169-96B429BBBCD1}"/>
              </a:ext>
            </a:extLst>
          </p:cNvPr>
          <p:cNvSpPr txBox="1"/>
          <p:nvPr/>
        </p:nvSpPr>
        <p:spPr>
          <a:xfrm>
            <a:off x="6921713" y="2539047"/>
            <a:ext cx="1449909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r-Cyrl-BA" sz="1000" b="1" dirty="0">
                <a:solidFill>
                  <a:schemeClr val="bg1"/>
                </a:solidFill>
              </a:rPr>
              <a:t>Локација фајла</a:t>
            </a:r>
          </a:p>
        </p:txBody>
      </p:sp>
      <p:sp>
        <p:nvSpPr>
          <p:cNvPr id="42" name="Okvir za tekst 41">
            <a:extLst>
              <a:ext uri="{FF2B5EF4-FFF2-40B4-BE49-F238E27FC236}">
                <a16:creationId xmlns:a16="http://schemas.microsoft.com/office/drawing/2014/main" xmlns="" id="{5A0C9AB2-74C4-4FE4-9FCD-BD1B6FE039C8}"/>
              </a:ext>
            </a:extLst>
          </p:cNvPr>
          <p:cNvSpPr txBox="1"/>
          <p:nvPr/>
        </p:nvSpPr>
        <p:spPr>
          <a:xfrm>
            <a:off x="6921712" y="2845317"/>
            <a:ext cx="1449909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r-Cyrl-BA" sz="1000" b="1" dirty="0">
                <a:solidFill>
                  <a:schemeClr val="bg1"/>
                </a:solidFill>
              </a:rPr>
              <a:t>Величина фајла</a:t>
            </a:r>
          </a:p>
        </p:txBody>
      </p:sp>
      <p:sp>
        <p:nvSpPr>
          <p:cNvPr id="43" name="Okvir za tekst 42">
            <a:extLst>
              <a:ext uri="{FF2B5EF4-FFF2-40B4-BE49-F238E27FC236}">
                <a16:creationId xmlns:a16="http://schemas.microsoft.com/office/drawing/2014/main" xmlns="" id="{904833EE-4572-469B-B0F3-0345F1D609BA}"/>
              </a:ext>
            </a:extLst>
          </p:cNvPr>
          <p:cNvSpPr txBox="1"/>
          <p:nvPr/>
        </p:nvSpPr>
        <p:spPr>
          <a:xfrm>
            <a:off x="6921712" y="3145193"/>
            <a:ext cx="1449909" cy="116955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r-Cyrl-BA" sz="1000" b="1" dirty="0">
                <a:solidFill>
                  <a:schemeClr val="bg1"/>
                </a:solidFill>
              </a:rPr>
              <a:t>Датуми: </a:t>
            </a:r>
          </a:p>
          <a:p>
            <a:r>
              <a:rPr lang="sr-Cyrl-BA" sz="1000" b="1" dirty="0">
                <a:solidFill>
                  <a:schemeClr val="bg1"/>
                </a:solidFill>
              </a:rPr>
              <a:t>Када је настао фајл.</a:t>
            </a:r>
          </a:p>
          <a:p>
            <a:r>
              <a:rPr lang="sr-Cyrl-BA" sz="1000" b="1" dirty="0">
                <a:solidFill>
                  <a:schemeClr val="bg1"/>
                </a:solidFill>
              </a:rPr>
              <a:t>Када је </a:t>
            </a:r>
            <a:r>
              <a:rPr lang="sr-Cyrl-BA" sz="1000" b="1" dirty="0" err="1">
                <a:solidFill>
                  <a:schemeClr val="bg1"/>
                </a:solidFill>
              </a:rPr>
              <a:t>посљедни</a:t>
            </a:r>
            <a:r>
              <a:rPr lang="sr-Cyrl-BA" sz="1000" b="1" dirty="0">
                <a:solidFill>
                  <a:schemeClr val="bg1"/>
                </a:solidFill>
              </a:rPr>
              <a:t> пут измјењен.</a:t>
            </a:r>
          </a:p>
          <a:p>
            <a:r>
              <a:rPr lang="sr-Cyrl-BA" sz="1000" b="1" dirty="0">
                <a:solidFill>
                  <a:schemeClr val="bg1"/>
                </a:solidFill>
              </a:rPr>
              <a:t>Када је посљедњи пут отворен фајл.</a:t>
            </a:r>
          </a:p>
          <a:p>
            <a:endParaRPr lang="sr-Cyrl-BA" sz="1000" dirty="0"/>
          </a:p>
        </p:txBody>
      </p:sp>
      <p:pic>
        <p:nvPicPr>
          <p:cNvPr id="70" name="Slika 69">
            <a:extLst>
              <a:ext uri="{FF2B5EF4-FFF2-40B4-BE49-F238E27FC236}">
                <a16:creationId xmlns:a16="http://schemas.microsoft.com/office/drawing/2014/main" xmlns="" id="{46F6791C-8BD2-4453-BFD8-687D03275D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0374" y="1495425"/>
            <a:ext cx="2671711" cy="3230727"/>
          </a:xfrm>
          <a:prstGeom prst="rect">
            <a:avLst/>
          </a:prstGeom>
        </p:spPr>
      </p:pic>
      <p:sp>
        <p:nvSpPr>
          <p:cNvPr id="29" name="Strelica: Levo-desno 28">
            <a:extLst>
              <a:ext uri="{FF2B5EF4-FFF2-40B4-BE49-F238E27FC236}">
                <a16:creationId xmlns:a16="http://schemas.microsoft.com/office/drawing/2014/main" xmlns="" id="{9CDA3E26-BCDB-4509-B889-A6CA71C9C5B9}"/>
              </a:ext>
            </a:extLst>
          </p:cNvPr>
          <p:cNvSpPr/>
          <p:nvPr/>
        </p:nvSpPr>
        <p:spPr>
          <a:xfrm>
            <a:off x="6001790" y="1973401"/>
            <a:ext cx="771311" cy="175839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45" name="Strelica: Levo-desno 44">
            <a:extLst>
              <a:ext uri="{FF2B5EF4-FFF2-40B4-BE49-F238E27FC236}">
                <a16:creationId xmlns:a16="http://schemas.microsoft.com/office/drawing/2014/main" xmlns="" id="{4C43576E-CD5B-40ED-833C-7FAA7200834A}"/>
              </a:ext>
            </a:extLst>
          </p:cNvPr>
          <p:cNvSpPr/>
          <p:nvPr/>
        </p:nvSpPr>
        <p:spPr>
          <a:xfrm>
            <a:off x="6001790" y="2232777"/>
            <a:ext cx="771311" cy="17584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47" name="Strelica: Levo-desno 46">
            <a:extLst>
              <a:ext uri="{FF2B5EF4-FFF2-40B4-BE49-F238E27FC236}">
                <a16:creationId xmlns:a16="http://schemas.microsoft.com/office/drawing/2014/main" xmlns="" id="{E3ADB1C4-608B-41E2-BD24-2281E778688C}"/>
              </a:ext>
            </a:extLst>
          </p:cNvPr>
          <p:cNvSpPr/>
          <p:nvPr/>
        </p:nvSpPr>
        <p:spPr>
          <a:xfrm>
            <a:off x="6001790" y="2637489"/>
            <a:ext cx="771311" cy="20281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48" name="Strelica: Levo-desno 47">
            <a:extLst>
              <a:ext uri="{FF2B5EF4-FFF2-40B4-BE49-F238E27FC236}">
                <a16:creationId xmlns:a16="http://schemas.microsoft.com/office/drawing/2014/main" xmlns="" id="{A3B6C1FC-B325-440D-A894-67183FBA32C0}"/>
              </a:ext>
            </a:extLst>
          </p:cNvPr>
          <p:cNvSpPr/>
          <p:nvPr/>
        </p:nvSpPr>
        <p:spPr>
          <a:xfrm>
            <a:off x="6001789" y="2881818"/>
            <a:ext cx="771311" cy="20281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49" name="Strelica: Levo-desno 48">
            <a:extLst>
              <a:ext uri="{FF2B5EF4-FFF2-40B4-BE49-F238E27FC236}">
                <a16:creationId xmlns:a16="http://schemas.microsoft.com/office/drawing/2014/main" xmlns="" id="{B6A1C1A9-1302-4953-AAF5-6DB528D6CD35}"/>
              </a:ext>
            </a:extLst>
          </p:cNvPr>
          <p:cNvSpPr/>
          <p:nvPr/>
        </p:nvSpPr>
        <p:spPr>
          <a:xfrm>
            <a:off x="6001788" y="3428761"/>
            <a:ext cx="771311" cy="202816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180903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55" grpId="0" animBg="1"/>
      <p:bldP spid="23" grpId="0" animBg="1"/>
      <p:bldP spid="40" grpId="0" animBg="1"/>
      <p:bldP spid="41" grpId="0" animBg="1"/>
      <p:bldP spid="42" grpId="0" animBg="1"/>
      <p:bldP spid="43" grpId="0" animBg="1"/>
      <p:bldP spid="29" grpId="0" animBg="1"/>
      <p:bldP spid="45" grpId="0" animBg="1"/>
      <p:bldP spid="47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9" name="Google Shape;4189;p33"/>
          <p:cNvSpPr txBox="1">
            <a:spLocks noGrp="1"/>
          </p:cNvSpPr>
          <p:nvPr>
            <p:ph type="title"/>
          </p:nvPr>
        </p:nvSpPr>
        <p:spPr>
          <a:xfrm>
            <a:off x="568408" y="321717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b="1" dirty="0"/>
              <a:t>ВЈЕЖБА </a:t>
            </a:r>
            <a:r>
              <a:rPr lang="en-US" b="1" dirty="0"/>
              <a:t>2</a:t>
            </a:r>
            <a:r>
              <a:rPr lang="bs-Cyrl-BA" b="1" dirty="0"/>
              <a:t>: </a:t>
            </a:r>
            <a:r>
              <a:rPr lang="sr-Cyrl-BA" b="1" dirty="0"/>
              <a:t>КОПИРАЊЕ ДАТОТЕКА</a:t>
            </a:r>
            <a:r>
              <a:rPr lang="sr-Latn-BA" b="1" dirty="0"/>
              <a:t> </a:t>
            </a:r>
            <a:endParaRPr b="1" dirty="0"/>
          </a:p>
        </p:txBody>
      </p:sp>
      <p:pic>
        <p:nvPicPr>
          <p:cNvPr id="32" name="Picture 3">
            <a:extLst>
              <a:ext uri="{FF2B5EF4-FFF2-40B4-BE49-F238E27FC236}">
                <a16:creationId xmlns:a16="http://schemas.microsoft.com/office/drawing/2014/main" xmlns="" id="{7EE51B51-218B-4E01-AFE2-199826D46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7834" y="4008474"/>
            <a:ext cx="1114057" cy="94488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AF237B42-7B97-4D17-B866-0A5B73989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5" y="752835"/>
            <a:ext cx="8020050" cy="4200525"/>
          </a:xfrm>
          <a:prstGeom prst="rect">
            <a:avLst/>
          </a:prstGeom>
        </p:spPr>
      </p:pic>
      <p:cxnSp>
        <p:nvCxnSpPr>
          <p:cNvPr id="4" name="Prava linija spajanja sa strelicom 3">
            <a:extLst>
              <a:ext uri="{FF2B5EF4-FFF2-40B4-BE49-F238E27FC236}">
                <a16:creationId xmlns:a16="http://schemas.microsoft.com/office/drawing/2014/main" xmlns="" id="{73BC9966-3FFA-431C-A4AE-C57F7B92686C}"/>
              </a:ext>
            </a:extLst>
          </p:cNvPr>
          <p:cNvCxnSpPr/>
          <p:nvPr/>
        </p:nvCxnSpPr>
        <p:spPr>
          <a:xfrm>
            <a:off x="2419350" y="2781300"/>
            <a:ext cx="379095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avougaonik 4">
            <a:extLst>
              <a:ext uri="{FF2B5EF4-FFF2-40B4-BE49-F238E27FC236}">
                <a16:creationId xmlns:a16="http://schemas.microsoft.com/office/drawing/2014/main" xmlns="" id="{1B6FE3F9-F7D6-4E45-A29C-179718C18C54}"/>
              </a:ext>
            </a:extLst>
          </p:cNvPr>
          <p:cNvSpPr/>
          <p:nvPr/>
        </p:nvSpPr>
        <p:spPr>
          <a:xfrm>
            <a:off x="1438275" y="828675"/>
            <a:ext cx="1085850" cy="2472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21" name="Pravougaonik 20">
            <a:extLst>
              <a:ext uri="{FF2B5EF4-FFF2-40B4-BE49-F238E27FC236}">
                <a16:creationId xmlns:a16="http://schemas.microsoft.com/office/drawing/2014/main" xmlns="" id="{00390439-23E8-41BB-8B9C-90BD1BA0F711}"/>
              </a:ext>
            </a:extLst>
          </p:cNvPr>
          <p:cNvSpPr/>
          <p:nvPr/>
        </p:nvSpPr>
        <p:spPr>
          <a:xfrm>
            <a:off x="5534027" y="828675"/>
            <a:ext cx="1085850" cy="2472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139993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9" name="Google Shape;4189;p33"/>
          <p:cNvSpPr txBox="1">
            <a:spLocks noGrp="1"/>
          </p:cNvSpPr>
          <p:nvPr>
            <p:ph type="title"/>
          </p:nvPr>
        </p:nvSpPr>
        <p:spPr>
          <a:xfrm>
            <a:off x="568408" y="321717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b="1" dirty="0"/>
              <a:t>ВЈЕЖБА </a:t>
            </a:r>
            <a:r>
              <a:rPr lang="en-US" b="1" dirty="0"/>
              <a:t>2</a:t>
            </a:r>
            <a:r>
              <a:rPr lang="bs-Cyrl-BA" b="1" dirty="0"/>
              <a:t>: </a:t>
            </a:r>
            <a:r>
              <a:rPr lang="sr-Cyrl-BA" b="1" dirty="0"/>
              <a:t>КОПИРАЊЕ ДАТОТЕКА</a:t>
            </a:r>
            <a:r>
              <a:rPr lang="sr-Latn-BA" b="1" dirty="0"/>
              <a:t> </a:t>
            </a:r>
            <a:endParaRPr b="1" dirty="0"/>
          </a:p>
        </p:txBody>
      </p:sp>
      <p:pic>
        <p:nvPicPr>
          <p:cNvPr id="32" name="Picture 3">
            <a:extLst>
              <a:ext uri="{FF2B5EF4-FFF2-40B4-BE49-F238E27FC236}">
                <a16:creationId xmlns:a16="http://schemas.microsoft.com/office/drawing/2014/main" xmlns="" id="{7EE51B51-218B-4E01-AFE2-199826D46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7834" y="4008474"/>
            <a:ext cx="1114057" cy="94488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65D79DC3-AAAE-4A63-857C-5952E291E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41" y="689307"/>
            <a:ext cx="3914775" cy="4248728"/>
          </a:xfrm>
          <a:prstGeom prst="rect">
            <a:avLst/>
          </a:prstGeom>
        </p:spPr>
      </p:pic>
      <p:sp>
        <p:nvSpPr>
          <p:cNvPr id="6" name="Okvir za tekst 5">
            <a:extLst>
              <a:ext uri="{FF2B5EF4-FFF2-40B4-BE49-F238E27FC236}">
                <a16:creationId xmlns:a16="http://schemas.microsoft.com/office/drawing/2014/main" xmlns="" id="{507F8C33-DE93-45B3-AC8F-0C0BA4BECF1D}"/>
              </a:ext>
            </a:extLst>
          </p:cNvPr>
          <p:cNvSpPr txBox="1"/>
          <p:nvPr/>
        </p:nvSpPr>
        <p:spPr>
          <a:xfrm>
            <a:off x="2571728" y="1941988"/>
            <a:ext cx="2000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>
                <a:solidFill>
                  <a:srgbClr val="FF0000"/>
                </a:solidFill>
              </a:rPr>
              <a:t>1. Корак ( десним кликом фајл или датотеку).</a:t>
            </a: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xmlns="" id="{1E581B54-6620-404A-80DA-14D11A00098D}"/>
              </a:ext>
            </a:extLst>
          </p:cNvPr>
          <p:cNvSpPr txBox="1"/>
          <p:nvPr/>
        </p:nvSpPr>
        <p:spPr>
          <a:xfrm>
            <a:off x="2882325" y="3933333"/>
            <a:ext cx="962293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Cyrl-BA" sz="1200" b="1" dirty="0">
                <a:solidFill>
                  <a:srgbClr val="FF0000"/>
                </a:solidFill>
              </a:rPr>
              <a:t>Копирај</a:t>
            </a: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xmlns="" id="{8D7A6D44-1B11-468B-9CCC-DE332E529A0A}"/>
              </a:ext>
            </a:extLst>
          </p:cNvPr>
          <p:cNvGrpSpPr/>
          <p:nvPr/>
        </p:nvGrpSpPr>
        <p:grpSpPr>
          <a:xfrm>
            <a:off x="4681271" y="689307"/>
            <a:ext cx="3789425" cy="4234960"/>
            <a:chOff x="4496483" y="703075"/>
            <a:chExt cx="3789425" cy="4234960"/>
          </a:xfrm>
        </p:grpSpPr>
        <p:pic>
          <p:nvPicPr>
            <p:cNvPr id="19" name="Slika 18">
              <a:extLst>
                <a:ext uri="{FF2B5EF4-FFF2-40B4-BE49-F238E27FC236}">
                  <a16:creationId xmlns:a16="http://schemas.microsoft.com/office/drawing/2014/main" xmlns="" id="{D3F68231-5937-41CA-B896-A5C4ED729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96483" y="703075"/>
              <a:ext cx="3789425" cy="4234960"/>
            </a:xfrm>
            <a:prstGeom prst="rect">
              <a:avLst/>
            </a:prstGeom>
          </p:spPr>
        </p:pic>
        <p:pic>
          <p:nvPicPr>
            <p:cNvPr id="20" name="Slika 19">
              <a:extLst>
                <a:ext uri="{FF2B5EF4-FFF2-40B4-BE49-F238E27FC236}">
                  <a16:creationId xmlns:a16="http://schemas.microsoft.com/office/drawing/2014/main" xmlns="" id="{2E6E7DDC-DEAA-4E4C-8F79-A0842F828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21902" y="2138362"/>
              <a:ext cx="771525" cy="866775"/>
            </a:xfrm>
            <a:prstGeom prst="rect">
              <a:avLst/>
            </a:prstGeom>
          </p:spPr>
        </p:pic>
      </p:grpSp>
      <p:sp>
        <p:nvSpPr>
          <p:cNvPr id="22" name="Okvir za tekst 21">
            <a:extLst>
              <a:ext uri="{FF2B5EF4-FFF2-40B4-BE49-F238E27FC236}">
                <a16:creationId xmlns:a16="http://schemas.microsoft.com/office/drawing/2014/main" xmlns="" id="{8FDF7B38-3306-4379-88F0-85638A3DDBDF}"/>
              </a:ext>
            </a:extLst>
          </p:cNvPr>
          <p:cNvSpPr txBox="1"/>
          <p:nvPr/>
        </p:nvSpPr>
        <p:spPr>
          <a:xfrm>
            <a:off x="7059356" y="3977696"/>
            <a:ext cx="962293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Cyrl-BA" b="1" dirty="0" err="1">
                <a:solidFill>
                  <a:srgbClr val="FF0000"/>
                </a:solidFill>
              </a:rPr>
              <a:t>Налепи</a:t>
            </a:r>
            <a:endParaRPr lang="sr-Cyrl-BA" b="1" dirty="0">
              <a:solidFill>
                <a:srgbClr val="FF0000"/>
              </a:solidFill>
            </a:endParaRPr>
          </a:p>
        </p:txBody>
      </p:sp>
      <p:grpSp>
        <p:nvGrpSpPr>
          <p:cNvPr id="25" name="Grupa 24">
            <a:extLst>
              <a:ext uri="{FF2B5EF4-FFF2-40B4-BE49-F238E27FC236}">
                <a16:creationId xmlns:a16="http://schemas.microsoft.com/office/drawing/2014/main" xmlns="" id="{81E559F0-3680-4637-B64D-4F107B51CDC8}"/>
              </a:ext>
            </a:extLst>
          </p:cNvPr>
          <p:cNvGrpSpPr/>
          <p:nvPr/>
        </p:nvGrpSpPr>
        <p:grpSpPr>
          <a:xfrm>
            <a:off x="2467302" y="3431374"/>
            <a:ext cx="1722257" cy="395142"/>
            <a:chOff x="2467302" y="3431374"/>
            <a:chExt cx="1722257" cy="395142"/>
          </a:xfrm>
        </p:grpSpPr>
        <p:sp>
          <p:nvSpPr>
            <p:cNvPr id="17" name="Strelica: nalevo 16">
              <a:extLst>
                <a:ext uri="{FF2B5EF4-FFF2-40B4-BE49-F238E27FC236}">
                  <a16:creationId xmlns:a16="http://schemas.microsoft.com/office/drawing/2014/main" xmlns="" id="{F9597A32-57DC-4EEC-8C9F-96C435C96E30}"/>
                </a:ext>
              </a:extLst>
            </p:cNvPr>
            <p:cNvSpPr/>
            <p:nvPr/>
          </p:nvSpPr>
          <p:spPr>
            <a:xfrm rot="20033759">
              <a:off x="2467302" y="3582681"/>
              <a:ext cx="744279" cy="24383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Cyrl-BA"/>
            </a:p>
          </p:txBody>
        </p:sp>
        <p:sp>
          <p:nvSpPr>
            <p:cNvPr id="24" name="Okvir za tekst 23">
              <a:extLst>
                <a:ext uri="{FF2B5EF4-FFF2-40B4-BE49-F238E27FC236}">
                  <a16:creationId xmlns:a16="http://schemas.microsoft.com/office/drawing/2014/main" xmlns="" id="{D6632026-1FC0-4529-8C07-E5DF80E2CA73}"/>
                </a:ext>
              </a:extLst>
            </p:cNvPr>
            <p:cNvSpPr txBox="1"/>
            <p:nvPr/>
          </p:nvSpPr>
          <p:spPr>
            <a:xfrm>
              <a:off x="3227266" y="3431374"/>
              <a:ext cx="962293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Cyrl-BA" dirty="0" err="1">
                  <a:solidFill>
                    <a:srgbClr val="FF0000"/>
                  </a:solidFill>
                </a:rPr>
                <a:t>Исеци</a:t>
              </a:r>
              <a:endParaRPr lang="sr-Cyrl-BA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Pravougaonik 25">
            <a:extLst>
              <a:ext uri="{FF2B5EF4-FFF2-40B4-BE49-F238E27FC236}">
                <a16:creationId xmlns:a16="http://schemas.microsoft.com/office/drawing/2014/main" xmlns="" id="{80B8F509-68D8-415C-8BA8-AEADEEE8C7AB}"/>
              </a:ext>
            </a:extLst>
          </p:cNvPr>
          <p:cNvSpPr/>
          <p:nvPr/>
        </p:nvSpPr>
        <p:spPr>
          <a:xfrm>
            <a:off x="1962150" y="3977696"/>
            <a:ext cx="914400" cy="2323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27" name="Pravougaonik 26">
            <a:extLst>
              <a:ext uri="{FF2B5EF4-FFF2-40B4-BE49-F238E27FC236}">
                <a16:creationId xmlns:a16="http://schemas.microsoft.com/office/drawing/2014/main" xmlns="" id="{37CA7B79-89EF-4890-B1CC-8EA4ED69E96A}"/>
              </a:ext>
            </a:extLst>
          </p:cNvPr>
          <p:cNvSpPr/>
          <p:nvPr/>
        </p:nvSpPr>
        <p:spPr>
          <a:xfrm>
            <a:off x="6324600" y="4008474"/>
            <a:ext cx="790575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1740328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2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9" name="Google Shape;4189;p33"/>
          <p:cNvSpPr txBox="1">
            <a:spLocks noGrp="1"/>
          </p:cNvSpPr>
          <p:nvPr>
            <p:ph type="title"/>
          </p:nvPr>
        </p:nvSpPr>
        <p:spPr>
          <a:xfrm>
            <a:off x="568408" y="321717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b="1" dirty="0"/>
              <a:t>ВЈЕЖБА </a:t>
            </a:r>
            <a:r>
              <a:rPr lang="sr-Cyrl-BA" b="1" dirty="0"/>
              <a:t>3</a:t>
            </a:r>
            <a:r>
              <a:rPr lang="bs-Cyrl-BA" b="1" dirty="0"/>
              <a:t>: ПРОМЈЕНА НАЗИВА</a:t>
            </a:r>
            <a:r>
              <a:rPr lang="sr-Cyrl-BA" b="1" dirty="0"/>
              <a:t> ДАТОТЕКЕ</a:t>
            </a:r>
            <a:r>
              <a:rPr lang="sr-Latn-BA" b="1" dirty="0"/>
              <a:t> </a:t>
            </a:r>
            <a:endParaRPr b="1" dirty="0"/>
          </a:p>
        </p:txBody>
      </p:sp>
      <p:sp>
        <p:nvSpPr>
          <p:cNvPr id="4" name="Pravougaonik 3">
            <a:extLst>
              <a:ext uri="{FF2B5EF4-FFF2-40B4-BE49-F238E27FC236}">
                <a16:creationId xmlns:a16="http://schemas.microsoft.com/office/drawing/2014/main" xmlns="" id="{3BCB8190-9BC5-4D87-9155-C40008C5B74E}"/>
              </a:ext>
            </a:extLst>
          </p:cNvPr>
          <p:cNvSpPr/>
          <p:nvPr/>
        </p:nvSpPr>
        <p:spPr>
          <a:xfrm>
            <a:off x="568408" y="947286"/>
            <a:ext cx="2468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b="1" dirty="0">
                <a:solidFill>
                  <a:srgbClr val="FFFF00"/>
                </a:solidFill>
              </a:rPr>
              <a:t>1. Корак ( десним кликом </a:t>
            </a:r>
          </a:p>
          <a:p>
            <a:r>
              <a:rPr lang="sr-Cyrl-BA" b="1" dirty="0">
                <a:solidFill>
                  <a:srgbClr val="FFFF00"/>
                </a:solidFill>
              </a:rPr>
              <a:t>фајл или датотеку).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088D8189-B9ED-4F88-B25B-0A9ABC5CA63B}"/>
              </a:ext>
            </a:extLst>
          </p:cNvPr>
          <p:cNvGrpSpPr/>
          <p:nvPr/>
        </p:nvGrpSpPr>
        <p:grpSpPr>
          <a:xfrm>
            <a:off x="2744183" y="757006"/>
            <a:ext cx="1462423" cy="1045494"/>
            <a:chOff x="2744183" y="757006"/>
            <a:chExt cx="1462423" cy="1045494"/>
          </a:xfrm>
        </p:grpSpPr>
        <p:pic>
          <p:nvPicPr>
            <p:cNvPr id="14" name="Picture 2" descr="Image result for mp3 png">
              <a:extLst>
                <a:ext uri="{FF2B5EF4-FFF2-40B4-BE49-F238E27FC236}">
                  <a16:creationId xmlns:a16="http://schemas.microsoft.com/office/drawing/2014/main" xmlns="" id="{6B73760C-10EA-4D05-A802-053A2ED4E8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137" y="757006"/>
              <a:ext cx="676517" cy="834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Pravougaonik 14">
              <a:extLst>
                <a:ext uri="{FF2B5EF4-FFF2-40B4-BE49-F238E27FC236}">
                  <a16:creationId xmlns:a16="http://schemas.microsoft.com/office/drawing/2014/main" xmlns="" id="{BC4F8275-3900-4C27-8DBE-F08553360BD1}"/>
                </a:ext>
              </a:extLst>
            </p:cNvPr>
            <p:cNvSpPr/>
            <p:nvPr/>
          </p:nvSpPr>
          <p:spPr>
            <a:xfrm>
              <a:off x="2744183" y="1558006"/>
              <a:ext cx="1462423" cy="2444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BA" sz="900" dirty="0">
                  <a:solidFill>
                    <a:schemeClr val="bg2">
                      <a:lumMod val="50000"/>
                    </a:schemeClr>
                  </a:solidFill>
                </a:rPr>
                <a:t>Ljubavna </a:t>
              </a:r>
              <a:r>
                <a:rPr lang="sr-Latn-BA" sz="900" dirty="0" err="1">
                  <a:solidFill>
                    <a:schemeClr val="bg2">
                      <a:lumMod val="50000"/>
                    </a:schemeClr>
                  </a:solidFill>
                </a:rPr>
                <a:t>pje</a:t>
              </a:r>
              <a:r>
                <a:rPr lang="en-US" sz="900" dirty="0">
                  <a:solidFill>
                    <a:schemeClr val="bg2">
                      <a:lumMod val="50000"/>
                    </a:schemeClr>
                  </a:solidFill>
                </a:rPr>
                <a:t>s</a:t>
              </a:r>
              <a:r>
                <a:rPr lang="sr-Latn-BA" sz="900" dirty="0">
                  <a:solidFill>
                    <a:schemeClr val="bg2">
                      <a:lumMod val="50000"/>
                    </a:schemeClr>
                  </a:solidFill>
                </a:rPr>
                <a:t>ma</a:t>
              </a:r>
              <a:endParaRPr lang="sr-Cyrl-BA" sz="9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xmlns="" id="{F3D2444E-EFD7-4BDB-8699-A81BE9A34B81}"/>
              </a:ext>
            </a:extLst>
          </p:cNvPr>
          <p:cNvGrpSpPr/>
          <p:nvPr/>
        </p:nvGrpSpPr>
        <p:grpSpPr>
          <a:xfrm>
            <a:off x="662651" y="1772975"/>
            <a:ext cx="3076575" cy="2305050"/>
            <a:chOff x="662651" y="1591233"/>
            <a:chExt cx="3076575" cy="2305050"/>
          </a:xfrm>
        </p:grpSpPr>
        <p:pic>
          <p:nvPicPr>
            <p:cNvPr id="2" name="Slika 1">
              <a:extLst>
                <a:ext uri="{FF2B5EF4-FFF2-40B4-BE49-F238E27FC236}">
                  <a16:creationId xmlns:a16="http://schemas.microsoft.com/office/drawing/2014/main" xmlns="" id="{1060C0EE-8D83-440E-B7D9-3E01CCBC8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651" y="1591233"/>
              <a:ext cx="3076575" cy="2305050"/>
            </a:xfrm>
            <a:prstGeom prst="rect">
              <a:avLst/>
            </a:prstGeom>
          </p:spPr>
        </p:pic>
        <p:sp>
          <p:nvSpPr>
            <p:cNvPr id="5" name="Okvir za tekst 4">
              <a:extLst>
                <a:ext uri="{FF2B5EF4-FFF2-40B4-BE49-F238E27FC236}">
                  <a16:creationId xmlns:a16="http://schemas.microsoft.com/office/drawing/2014/main" xmlns="" id="{4E9898F7-A26A-4E9D-BD84-3DB8D0B26A7B}"/>
                </a:ext>
              </a:extLst>
            </p:cNvPr>
            <p:cNvSpPr txBox="1"/>
            <p:nvPr/>
          </p:nvSpPr>
          <p:spPr>
            <a:xfrm>
              <a:off x="1711842" y="3304361"/>
              <a:ext cx="1722474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Cyrl-BA" b="1" dirty="0">
                  <a:solidFill>
                    <a:srgbClr val="FF0000"/>
                  </a:solidFill>
                </a:rPr>
                <a:t>Преименуј</a:t>
              </a:r>
            </a:p>
          </p:txBody>
        </p:sp>
      </p:grpSp>
      <p:grpSp>
        <p:nvGrpSpPr>
          <p:cNvPr id="21" name="Grupa 20">
            <a:extLst>
              <a:ext uri="{FF2B5EF4-FFF2-40B4-BE49-F238E27FC236}">
                <a16:creationId xmlns:a16="http://schemas.microsoft.com/office/drawing/2014/main" xmlns="" id="{DCD2B2D8-86DE-447B-B700-4D57DBBBA443}"/>
              </a:ext>
            </a:extLst>
          </p:cNvPr>
          <p:cNvGrpSpPr/>
          <p:nvPr/>
        </p:nvGrpSpPr>
        <p:grpSpPr>
          <a:xfrm>
            <a:off x="4980482" y="1941164"/>
            <a:ext cx="1462423" cy="1045494"/>
            <a:chOff x="2744183" y="757006"/>
            <a:chExt cx="1462423" cy="1045494"/>
          </a:xfrm>
          <a:solidFill>
            <a:schemeClr val="bg1">
              <a:lumMod val="95000"/>
            </a:schemeClr>
          </a:solidFill>
        </p:grpSpPr>
        <p:pic>
          <p:nvPicPr>
            <p:cNvPr id="22" name="Picture 2" descr="Image result for mp3 png">
              <a:extLst>
                <a:ext uri="{FF2B5EF4-FFF2-40B4-BE49-F238E27FC236}">
                  <a16:creationId xmlns:a16="http://schemas.microsoft.com/office/drawing/2014/main" xmlns="" id="{288A9ABE-D48F-4402-ABF3-9BDF0F899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137" y="757006"/>
              <a:ext cx="676517" cy="834227"/>
            </a:xfrm>
            <a:prstGeom prst="rect">
              <a:avLst/>
            </a:prstGeom>
            <a:grpFill/>
            <a:extLst/>
          </p:spPr>
        </p:pic>
        <p:sp>
          <p:nvSpPr>
            <p:cNvPr id="23" name="Pravougaonik 22">
              <a:extLst>
                <a:ext uri="{FF2B5EF4-FFF2-40B4-BE49-F238E27FC236}">
                  <a16:creationId xmlns:a16="http://schemas.microsoft.com/office/drawing/2014/main" xmlns="" id="{79DBB22E-8DD8-4983-A760-7BE198F0766A}"/>
                </a:ext>
              </a:extLst>
            </p:cNvPr>
            <p:cNvSpPr/>
            <p:nvPr/>
          </p:nvSpPr>
          <p:spPr>
            <a:xfrm>
              <a:off x="2744183" y="1558006"/>
              <a:ext cx="1462423" cy="24449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BA" sz="900" dirty="0">
                  <a:solidFill>
                    <a:schemeClr val="bg2">
                      <a:lumMod val="50000"/>
                    </a:schemeClr>
                  </a:solidFill>
                </a:rPr>
                <a:t>Ljubavna </a:t>
              </a:r>
              <a:r>
                <a:rPr lang="sr-Latn-BA" sz="900" dirty="0" err="1">
                  <a:solidFill>
                    <a:schemeClr val="bg2">
                      <a:lumMod val="50000"/>
                    </a:schemeClr>
                  </a:solidFill>
                </a:rPr>
                <a:t>pje</a:t>
              </a:r>
              <a:r>
                <a:rPr lang="en-US" sz="900" dirty="0">
                  <a:solidFill>
                    <a:schemeClr val="bg2">
                      <a:lumMod val="50000"/>
                    </a:schemeClr>
                  </a:solidFill>
                </a:rPr>
                <a:t>s</a:t>
              </a:r>
              <a:r>
                <a:rPr lang="sr-Latn-BA" sz="900" dirty="0">
                  <a:solidFill>
                    <a:schemeClr val="bg2">
                      <a:lumMod val="50000"/>
                    </a:schemeClr>
                  </a:solidFill>
                </a:rPr>
                <a:t>ma</a:t>
              </a:r>
              <a:endParaRPr lang="sr-Cyrl-BA" sz="9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Pravougaonik 9">
            <a:extLst>
              <a:ext uri="{FF2B5EF4-FFF2-40B4-BE49-F238E27FC236}">
                <a16:creationId xmlns:a16="http://schemas.microsoft.com/office/drawing/2014/main" xmlns="" id="{E8BFE61F-7C66-489B-BE1E-B472EC845144}"/>
              </a:ext>
            </a:extLst>
          </p:cNvPr>
          <p:cNvSpPr/>
          <p:nvPr/>
        </p:nvSpPr>
        <p:spPr>
          <a:xfrm>
            <a:off x="5029200" y="1139691"/>
            <a:ext cx="28486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b="1" dirty="0">
                <a:solidFill>
                  <a:srgbClr val="FFFF00"/>
                </a:solidFill>
              </a:rPr>
              <a:t>2. Корак ( </a:t>
            </a:r>
            <a:r>
              <a:rPr lang="sr-Cyrl-BA" b="1" dirty="0" err="1">
                <a:solidFill>
                  <a:srgbClr val="FFFF00"/>
                </a:solidFill>
              </a:rPr>
              <a:t>промјенити</a:t>
            </a:r>
            <a:r>
              <a:rPr lang="sr-Cyrl-BA" b="1" dirty="0">
                <a:solidFill>
                  <a:srgbClr val="FFFF00"/>
                </a:solidFill>
              </a:rPr>
              <a:t> назив датотеке)</a:t>
            </a:r>
          </a:p>
        </p:txBody>
      </p:sp>
      <p:grpSp>
        <p:nvGrpSpPr>
          <p:cNvPr id="25" name="Grupa 24">
            <a:extLst>
              <a:ext uri="{FF2B5EF4-FFF2-40B4-BE49-F238E27FC236}">
                <a16:creationId xmlns:a16="http://schemas.microsoft.com/office/drawing/2014/main" xmlns="" id="{0251AE9A-9A3A-4865-A015-AD352C41893D}"/>
              </a:ext>
            </a:extLst>
          </p:cNvPr>
          <p:cNvGrpSpPr/>
          <p:nvPr/>
        </p:nvGrpSpPr>
        <p:grpSpPr>
          <a:xfrm>
            <a:off x="5017432" y="3273206"/>
            <a:ext cx="1462423" cy="1045494"/>
            <a:chOff x="2744183" y="757006"/>
            <a:chExt cx="1462423" cy="1045494"/>
          </a:xfrm>
          <a:solidFill>
            <a:schemeClr val="bg1">
              <a:lumMod val="95000"/>
            </a:schemeClr>
          </a:solidFill>
        </p:grpSpPr>
        <p:pic>
          <p:nvPicPr>
            <p:cNvPr id="26" name="Picture 2" descr="Image result for mp3 png">
              <a:extLst>
                <a:ext uri="{FF2B5EF4-FFF2-40B4-BE49-F238E27FC236}">
                  <a16:creationId xmlns:a16="http://schemas.microsoft.com/office/drawing/2014/main" xmlns="" id="{61C290D0-C0AD-4D97-AF90-3596287895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137" y="757006"/>
              <a:ext cx="676517" cy="834227"/>
            </a:xfrm>
            <a:prstGeom prst="rect">
              <a:avLst/>
            </a:prstGeom>
            <a:grpFill/>
            <a:extLst/>
          </p:spPr>
        </p:pic>
        <p:sp>
          <p:nvSpPr>
            <p:cNvPr id="27" name="Pravougaonik 26">
              <a:extLst>
                <a:ext uri="{FF2B5EF4-FFF2-40B4-BE49-F238E27FC236}">
                  <a16:creationId xmlns:a16="http://schemas.microsoft.com/office/drawing/2014/main" xmlns="" id="{54624B57-D4A2-40E3-B3AC-F9C32A2EC2E6}"/>
                </a:ext>
              </a:extLst>
            </p:cNvPr>
            <p:cNvSpPr/>
            <p:nvPr/>
          </p:nvSpPr>
          <p:spPr>
            <a:xfrm>
              <a:off x="2744183" y="1558006"/>
              <a:ext cx="1462423" cy="24449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solidFill>
                    <a:schemeClr val="bg2">
                      <a:lumMod val="50000"/>
                    </a:schemeClr>
                  </a:solidFill>
                </a:rPr>
                <a:t>Dje</a:t>
              </a:r>
              <a:r>
                <a:rPr lang="sr-Latn-BA" sz="900" dirty="0">
                  <a:solidFill>
                    <a:schemeClr val="bg2">
                      <a:lumMod val="50000"/>
                    </a:schemeClr>
                  </a:solidFill>
                </a:rPr>
                <a:t>č</a:t>
              </a:r>
              <a:r>
                <a:rPr lang="en-US" sz="900" dirty="0" err="1">
                  <a:solidFill>
                    <a:schemeClr val="bg2">
                      <a:lumMod val="50000"/>
                    </a:schemeClr>
                  </a:solidFill>
                </a:rPr>
                <a:t>i</a:t>
              </a:r>
              <a:r>
                <a:rPr lang="sr-Latn-BA" sz="900" dirty="0">
                  <a:solidFill>
                    <a:schemeClr val="bg2">
                      <a:lumMod val="50000"/>
                    </a:schemeClr>
                  </a:solidFill>
                </a:rPr>
                <a:t>ja </a:t>
              </a:r>
              <a:r>
                <a:rPr lang="en-US" sz="900" dirty="0" err="1">
                  <a:solidFill>
                    <a:schemeClr val="bg2">
                      <a:lumMod val="50000"/>
                    </a:schemeClr>
                  </a:solidFill>
                </a:rPr>
                <a:t>pjesma</a:t>
              </a:r>
              <a:endParaRPr lang="sr-Cyrl-BA" sz="9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28" name="Picture 11">
            <a:extLst>
              <a:ext uri="{FF2B5EF4-FFF2-40B4-BE49-F238E27FC236}">
                <a16:creationId xmlns:a16="http://schemas.microsoft.com/office/drawing/2014/main" xmlns="" id="{2EF798A9-8C59-4BB7-B77B-B853DA6865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6423" y="3437456"/>
            <a:ext cx="1654775" cy="1414281"/>
          </a:xfrm>
          <a:prstGeom prst="rect">
            <a:avLst/>
          </a:prstGeom>
        </p:spPr>
      </p:pic>
      <p:sp>
        <p:nvSpPr>
          <p:cNvPr id="12" name="Pravougaonik 11">
            <a:extLst>
              <a:ext uri="{FF2B5EF4-FFF2-40B4-BE49-F238E27FC236}">
                <a16:creationId xmlns:a16="http://schemas.microsoft.com/office/drawing/2014/main" xmlns="" id="{DBCE0967-57E3-4494-936C-76D8AB0A55CE}"/>
              </a:ext>
            </a:extLst>
          </p:cNvPr>
          <p:cNvSpPr/>
          <p:nvPr/>
        </p:nvSpPr>
        <p:spPr>
          <a:xfrm>
            <a:off x="733425" y="3486103"/>
            <a:ext cx="89535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6" name="Okvir za tekst 15">
            <a:extLst>
              <a:ext uri="{FF2B5EF4-FFF2-40B4-BE49-F238E27FC236}">
                <a16:creationId xmlns:a16="http://schemas.microsoft.com/office/drawing/2014/main" xmlns="" id="{1DE15BCF-9316-4E54-BBEB-56AD7A639943}"/>
              </a:ext>
            </a:extLst>
          </p:cNvPr>
          <p:cNvSpPr txBox="1"/>
          <p:nvPr/>
        </p:nvSpPr>
        <p:spPr>
          <a:xfrm>
            <a:off x="6953249" y="2297119"/>
            <a:ext cx="1710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>
                <a:solidFill>
                  <a:schemeClr val="bg1"/>
                </a:solidFill>
              </a:rPr>
              <a:t>Обрисати назив, затим уписати нови назив датотеке.</a:t>
            </a:r>
          </a:p>
        </p:txBody>
      </p:sp>
      <p:sp>
        <p:nvSpPr>
          <p:cNvPr id="17" name="Strelica: Levo-desno 16">
            <a:extLst>
              <a:ext uri="{FF2B5EF4-FFF2-40B4-BE49-F238E27FC236}">
                <a16:creationId xmlns:a16="http://schemas.microsoft.com/office/drawing/2014/main" xmlns="" id="{4B382688-7CC4-4903-8EE9-6666A44465E0}"/>
              </a:ext>
            </a:extLst>
          </p:cNvPr>
          <p:cNvSpPr/>
          <p:nvPr/>
        </p:nvSpPr>
        <p:spPr>
          <a:xfrm>
            <a:off x="6553199" y="2762315"/>
            <a:ext cx="400050" cy="2124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71648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 animBg="1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9" name="Google Shape;4189;p33"/>
          <p:cNvSpPr txBox="1">
            <a:spLocks noGrp="1"/>
          </p:cNvSpPr>
          <p:nvPr>
            <p:ph type="title"/>
          </p:nvPr>
        </p:nvSpPr>
        <p:spPr>
          <a:xfrm>
            <a:off x="568408" y="321717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b="1" dirty="0"/>
              <a:t>ВЈЕЖБА </a:t>
            </a:r>
            <a:r>
              <a:rPr lang="sr-Cyrl-BA" b="1" dirty="0"/>
              <a:t>4</a:t>
            </a:r>
            <a:r>
              <a:rPr lang="bs-Cyrl-BA" b="1" dirty="0"/>
              <a:t>: </a:t>
            </a:r>
            <a:r>
              <a:rPr lang="sr-Cyrl-BA" b="1" dirty="0"/>
              <a:t> БРИСАЊЕ ДАТОТЕКЕ</a:t>
            </a:r>
            <a:r>
              <a:rPr lang="sr-Latn-BA" b="1" dirty="0"/>
              <a:t> </a:t>
            </a:r>
            <a:endParaRPr b="1" dirty="0"/>
          </a:p>
        </p:txBody>
      </p:sp>
      <p:pic>
        <p:nvPicPr>
          <p:cNvPr id="32" name="Picture 3">
            <a:extLst>
              <a:ext uri="{FF2B5EF4-FFF2-40B4-BE49-F238E27FC236}">
                <a16:creationId xmlns:a16="http://schemas.microsoft.com/office/drawing/2014/main" xmlns="" id="{7EE51B51-218B-4E01-AFE2-199826D46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7834" y="4008474"/>
            <a:ext cx="1114057" cy="944886"/>
          </a:xfrm>
          <a:prstGeom prst="rect">
            <a:avLst/>
          </a:prstGeom>
        </p:spPr>
      </p:pic>
      <p:sp>
        <p:nvSpPr>
          <p:cNvPr id="4" name="Pravougaonik 3">
            <a:extLst>
              <a:ext uri="{FF2B5EF4-FFF2-40B4-BE49-F238E27FC236}">
                <a16:creationId xmlns:a16="http://schemas.microsoft.com/office/drawing/2014/main" xmlns="" id="{3BCB8190-9BC5-4D87-9155-C40008C5B74E}"/>
              </a:ext>
            </a:extLst>
          </p:cNvPr>
          <p:cNvSpPr/>
          <p:nvPr/>
        </p:nvSpPr>
        <p:spPr>
          <a:xfrm>
            <a:off x="568408" y="947286"/>
            <a:ext cx="2468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b="1" dirty="0">
                <a:solidFill>
                  <a:srgbClr val="FFFF00"/>
                </a:solidFill>
              </a:rPr>
              <a:t>1. Корак ( десним кликом </a:t>
            </a:r>
          </a:p>
          <a:p>
            <a:r>
              <a:rPr lang="sr-Cyrl-BA" b="1" dirty="0">
                <a:solidFill>
                  <a:srgbClr val="FFFF00"/>
                </a:solidFill>
              </a:rPr>
              <a:t>фајл или датотеку).</a:t>
            </a:r>
          </a:p>
        </p:txBody>
      </p:sp>
      <p:sp>
        <p:nvSpPr>
          <p:cNvPr id="10" name="Pravougaonik 9">
            <a:extLst>
              <a:ext uri="{FF2B5EF4-FFF2-40B4-BE49-F238E27FC236}">
                <a16:creationId xmlns:a16="http://schemas.microsoft.com/office/drawing/2014/main" xmlns="" id="{E8BFE61F-7C66-489B-BE1E-B472EC845144}"/>
              </a:ext>
            </a:extLst>
          </p:cNvPr>
          <p:cNvSpPr/>
          <p:nvPr/>
        </p:nvSpPr>
        <p:spPr>
          <a:xfrm>
            <a:off x="5029200" y="1139691"/>
            <a:ext cx="28486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b="1" dirty="0">
                <a:solidFill>
                  <a:srgbClr val="FFFF00"/>
                </a:solidFill>
              </a:rPr>
              <a:t>2. Корак ( потврда о брисању датотеке)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AF23D8D3-1593-49C3-8630-D52FEDD26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45" y="2375047"/>
            <a:ext cx="3086100" cy="2286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1163B58-2263-4496-8717-09ADBB5E7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8420" y="1355095"/>
            <a:ext cx="1114425" cy="971550"/>
          </a:xfrm>
          <a:prstGeom prst="rect">
            <a:avLst/>
          </a:prstGeom>
        </p:spPr>
      </p:pic>
      <p:sp>
        <p:nvSpPr>
          <p:cNvPr id="7" name="Okvir za tekst 6">
            <a:extLst>
              <a:ext uri="{FF2B5EF4-FFF2-40B4-BE49-F238E27FC236}">
                <a16:creationId xmlns:a16="http://schemas.microsoft.com/office/drawing/2014/main" xmlns="" id="{05CEE1A7-D7D3-44C6-8249-A5AF4C9C408B}"/>
              </a:ext>
            </a:extLst>
          </p:cNvPr>
          <p:cNvSpPr txBox="1"/>
          <p:nvPr/>
        </p:nvSpPr>
        <p:spPr>
          <a:xfrm>
            <a:off x="2030819" y="3869974"/>
            <a:ext cx="1190846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Cyrl-BA" sz="1200" b="1" dirty="0">
                <a:solidFill>
                  <a:srgbClr val="FF0000"/>
                </a:solidFill>
              </a:rPr>
              <a:t>Избриши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87E8E296-2502-4409-BB95-EF491C4839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7654" y="1755231"/>
            <a:ext cx="3867150" cy="1981200"/>
          </a:xfrm>
          <a:prstGeom prst="rect">
            <a:avLst/>
          </a:prstGeom>
        </p:spPr>
      </p:pic>
      <p:sp>
        <p:nvSpPr>
          <p:cNvPr id="12" name="Okvir za tekst 11">
            <a:extLst>
              <a:ext uri="{FF2B5EF4-FFF2-40B4-BE49-F238E27FC236}">
                <a16:creationId xmlns:a16="http://schemas.microsoft.com/office/drawing/2014/main" xmlns="" id="{EF280745-F88A-47E7-9EB4-EDBEB5811BAD}"/>
              </a:ext>
            </a:extLst>
          </p:cNvPr>
          <p:cNvSpPr txBox="1"/>
          <p:nvPr/>
        </p:nvSpPr>
        <p:spPr>
          <a:xfrm>
            <a:off x="679810" y="1414130"/>
            <a:ext cx="2094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>
                <a:solidFill>
                  <a:schemeClr val="bg1">
                    <a:lumMod val="95000"/>
                  </a:schemeClr>
                </a:solidFill>
              </a:rPr>
              <a:t>или лијевим кликом означимо датотеку и притиснемо тастер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Delete.</a:t>
            </a:r>
            <a:r>
              <a:rPr lang="sr-Cyrl-BA" b="1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sp>
        <p:nvSpPr>
          <p:cNvPr id="13" name="Pravougaonik 12">
            <a:extLst>
              <a:ext uri="{FF2B5EF4-FFF2-40B4-BE49-F238E27FC236}">
                <a16:creationId xmlns:a16="http://schemas.microsoft.com/office/drawing/2014/main" xmlns="" id="{A77325C5-88BC-4E24-94C6-9AF5F4F9073F}"/>
              </a:ext>
            </a:extLst>
          </p:cNvPr>
          <p:cNvSpPr/>
          <p:nvPr/>
        </p:nvSpPr>
        <p:spPr>
          <a:xfrm>
            <a:off x="885825" y="3869974"/>
            <a:ext cx="1057275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6" name="Pravougaonik 15">
            <a:extLst>
              <a:ext uri="{FF2B5EF4-FFF2-40B4-BE49-F238E27FC236}">
                <a16:creationId xmlns:a16="http://schemas.microsoft.com/office/drawing/2014/main" xmlns="" id="{DC853569-2A1E-4824-B90B-8B09A060EC78}"/>
              </a:ext>
            </a:extLst>
          </p:cNvPr>
          <p:cNvSpPr/>
          <p:nvPr/>
        </p:nvSpPr>
        <p:spPr>
          <a:xfrm>
            <a:off x="6915150" y="3257550"/>
            <a:ext cx="838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1202853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7" grpId="0" animBg="1"/>
      <p:bldP spid="12" grpId="0"/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9" name="Google Shape;4189;p33"/>
          <p:cNvSpPr txBox="1">
            <a:spLocks noGrp="1"/>
          </p:cNvSpPr>
          <p:nvPr>
            <p:ph type="title"/>
          </p:nvPr>
        </p:nvSpPr>
        <p:spPr>
          <a:xfrm>
            <a:off x="568408" y="433212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b="1" dirty="0"/>
              <a:t>ВЈЕЖБА </a:t>
            </a:r>
            <a:r>
              <a:rPr lang="en-US" b="1" dirty="0"/>
              <a:t>5</a:t>
            </a:r>
            <a:r>
              <a:rPr lang="bs-Cyrl-BA" b="1" dirty="0"/>
              <a:t>: </a:t>
            </a:r>
            <a:r>
              <a:rPr lang="sr-Cyrl-BA" b="1" dirty="0"/>
              <a:t> ПРЕТРАЖИВАЊЕ ДАТОТЕКА</a:t>
            </a:r>
            <a:r>
              <a:rPr lang="sr-Latn-BA" b="1" dirty="0"/>
              <a:t> </a:t>
            </a:r>
            <a:endParaRPr b="1" dirty="0"/>
          </a:p>
        </p:txBody>
      </p:sp>
      <p:pic>
        <p:nvPicPr>
          <p:cNvPr id="32" name="Picture 3">
            <a:extLst>
              <a:ext uri="{FF2B5EF4-FFF2-40B4-BE49-F238E27FC236}">
                <a16:creationId xmlns:a16="http://schemas.microsoft.com/office/drawing/2014/main" xmlns="" id="{7EE51B51-218B-4E01-AFE2-199826D46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7834" y="4008474"/>
            <a:ext cx="1114057" cy="94488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5DC1E1F5-6C89-4CCC-89B1-9620189AF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58" y="1786270"/>
            <a:ext cx="7091916" cy="3030280"/>
          </a:xfrm>
          <a:prstGeom prst="rect">
            <a:avLst/>
          </a:prstGeom>
        </p:spPr>
      </p:pic>
      <p:sp>
        <p:nvSpPr>
          <p:cNvPr id="13" name="Pravougaonik 12">
            <a:extLst>
              <a:ext uri="{FF2B5EF4-FFF2-40B4-BE49-F238E27FC236}">
                <a16:creationId xmlns:a16="http://schemas.microsoft.com/office/drawing/2014/main" xmlns="" id="{2504EE42-1F02-4E74-81A1-EAFB3F948E18}"/>
              </a:ext>
            </a:extLst>
          </p:cNvPr>
          <p:cNvSpPr/>
          <p:nvPr/>
        </p:nvSpPr>
        <p:spPr>
          <a:xfrm>
            <a:off x="240783" y="1197925"/>
            <a:ext cx="35654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b="1" dirty="0">
                <a:solidFill>
                  <a:srgbClr val="FFFF00"/>
                </a:solidFill>
              </a:rPr>
              <a:t>1. Корак ( отворити </a:t>
            </a:r>
            <a:r>
              <a:rPr lang="en-US" b="1" dirty="0">
                <a:solidFill>
                  <a:srgbClr val="FFFF00"/>
                </a:solidFill>
              </a:rPr>
              <a:t>Windows Explorer)</a:t>
            </a:r>
            <a:endParaRPr lang="sr-Cyrl-BA" b="1" dirty="0">
              <a:solidFill>
                <a:srgbClr val="FFFF00"/>
              </a:solidFill>
            </a:endParaRPr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xmlns="" id="{D3A3D4AE-F7AF-444B-A6FF-47B61B21C99B}"/>
              </a:ext>
            </a:extLst>
          </p:cNvPr>
          <p:cNvSpPr/>
          <p:nvPr/>
        </p:nvSpPr>
        <p:spPr>
          <a:xfrm>
            <a:off x="6238875" y="2133600"/>
            <a:ext cx="1485900" cy="295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8" name="Strelica: nadesno 7">
            <a:extLst>
              <a:ext uri="{FF2B5EF4-FFF2-40B4-BE49-F238E27FC236}">
                <a16:creationId xmlns:a16="http://schemas.microsoft.com/office/drawing/2014/main" xmlns="" id="{AA94525F-93A3-4AF7-AE1D-4CB568A1253F}"/>
              </a:ext>
            </a:extLst>
          </p:cNvPr>
          <p:cNvSpPr/>
          <p:nvPr/>
        </p:nvSpPr>
        <p:spPr>
          <a:xfrm>
            <a:off x="5133975" y="2164984"/>
            <a:ext cx="1009650" cy="295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xmlns="" id="{9415354F-AC12-4892-A71A-FBF580941382}"/>
              </a:ext>
            </a:extLst>
          </p:cNvPr>
          <p:cNvSpPr txBox="1"/>
          <p:nvPr/>
        </p:nvSpPr>
        <p:spPr>
          <a:xfrm>
            <a:off x="2990850" y="2847709"/>
            <a:ext cx="19247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>
                <a:solidFill>
                  <a:srgbClr val="FF0000"/>
                </a:solidFill>
              </a:rPr>
              <a:t>У лијевом окну за навигацију треба одредити фасциклу или цијели диск.</a:t>
            </a:r>
          </a:p>
        </p:txBody>
      </p:sp>
      <p:sp>
        <p:nvSpPr>
          <p:cNvPr id="14" name="Strelica: nalevo 13">
            <a:extLst>
              <a:ext uri="{FF2B5EF4-FFF2-40B4-BE49-F238E27FC236}">
                <a16:creationId xmlns:a16="http://schemas.microsoft.com/office/drawing/2014/main" xmlns="" id="{2B87170E-6420-4B1A-8681-206637863E29}"/>
              </a:ext>
            </a:extLst>
          </p:cNvPr>
          <p:cNvSpPr/>
          <p:nvPr/>
        </p:nvSpPr>
        <p:spPr>
          <a:xfrm>
            <a:off x="2122233" y="3143250"/>
            <a:ext cx="754317" cy="4191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7" name="Okvir za tekst 16">
            <a:extLst>
              <a:ext uri="{FF2B5EF4-FFF2-40B4-BE49-F238E27FC236}">
                <a16:creationId xmlns:a16="http://schemas.microsoft.com/office/drawing/2014/main" xmlns="" id="{B2EDA5CE-2979-4001-93F9-59BDB877CEE4}"/>
              </a:ext>
            </a:extLst>
          </p:cNvPr>
          <p:cNvSpPr txBox="1"/>
          <p:nvPr/>
        </p:nvSpPr>
        <p:spPr>
          <a:xfrm>
            <a:off x="6019470" y="2558474"/>
            <a:ext cx="19247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>
                <a:solidFill>
                  <a:srgbClr val="FF0000"/>
                </a:solidFill>
              </a:rPr>
              <a:t>У оквиру за претраживање унијети тражени појам везан за датотеку или по наставку односно формату датотеке.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25CD26B6-EBA1-4ECE-9476-7CD975EB4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070" y="1150382"/>
            <a:ext cx="1236176" cy="402861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80B648E9-CE64-4D12-8275-ECCF041AA7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0504" y="1156663"/>
            <a:ext cx="2733675" cy="381000"/>
          </a:xfrm>
          <a:prstGeom prst="rect">
            <a:avLst/>
          </a:prstGeom>
        </p:spPr>
      </p:pic>
      <p:sp>
        <p:nvSpPr>
          <p:cNvPr id="18" name="Pravougaonik 17">
            <a:extLst>
              <a:ext uri="{FF2B5EF4-FFF2-40B4-BE49-F238E27FC236}">
                <a16:creationId xmlns:a16="http://schemas.microsoft.com/office/drawing/2014/main" xmlns="" id="{ED5D6C3F-E998-41DC-84B0-3DCB381BD8BF}"/>
              </a:ext>
            </a:extLst>
          </p:cNvPr>
          <p:cNvSpPr/>
          <p:nvPr/>
        </p:nvSpPr>
        <p:spPr>
          <a:xfrm>
            <a:off x="6981824" y="1068326"/>
            <a:ext cx="590551" cy="5883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18912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 animBg="1"/>
      <p:bldP spid="8" grpId="0" animBg="1"/>
      <p:bldP spid="9" grpId="0"/>
      <p:bldP spid="14" grpId="0" animBg="1"/>
      <p:bldP spid="18" grpId="0" animBg="1"/>
    </p:bldLst>
  </p:timing>
</p:sld>
</file>

<file path=ppt/theme/theme1.xml><?xml version="1.0" encoding="utf-8"?>
<a:theme xmlns:a="http://schemas.openxmlformats.org/drawingml/2006/main" name="Maths Weekly Planner by Slidesgo">
  <a:themeElements>
    <a:clrScheme name="Simple Light">
      <a:dk1>
        <a:srgbClr val="001E5D"/>
      </a:dk1>
      <a:lt1>
        <a:srgbClr val="FFFFFF"/>
      </a:lt1>
      <a:dk2>
        <a:srgbClr val="002E73"/>
      </a:dk2>
      <a:lt2>
        <a:srgbClr val="03338B"/>
      </a:lt2>
      <a:accent1>
        <a:srgbClr val="DC2F02"/>
      </a:accent1>
      <a:accent2>
        <a:srgbClr val="FA8D07"/>
      </a:accent2>
      <a:accent3>
        <a:srgbClr val="FFC600"/>
      </a:accent3>
      <a:accent4>
        <a:srgbClr val="EF3C70"/>
      </a:accent4>
      <a:accent5>
        <a:srgbClr val="2BDDEA"/>
      </a:accent5>
      <a:accent6>
        <a:srgbClr val="757BE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379</Words>
  <Application>Microsoft Office PowerPoint</Application>
  <PresentationFormat>On-screen Show (16:9)</PresentationFormat>
  <Paragraphs>82</Paragraphs>
  <Slides>10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Maths Weekly Planner by Slidesgo</vt:lpstr>
      <vt:lpstr>Image</vt:lpstr>
      <vt:lpstr>ОСНОВИ ИНФОРМАТИКЕ</vt:lpstr>
      <vt:lpstr>РАЗЛИКА ИЗМЕЂУ ДАТОТЕКЕ И ФОЛДЕРА</vt:lpstr>
      <vt:lpstr>РАЗЛИКА ИЗМЕЂУ ДАТОТЕКЕ И ФОЛДЕРА</vt:lpstr>
      <vt:lpstr>ВЈЕЖБА 1: СВОЈСТВА ДАТОТЕКЕ </vt:lpstr>
      <vt:lpstr>ВЈЕЖБА 2: КОПИРАЊЕ ДАТОТЕКА </vt:lpstr>
      <vt:lpstr>ВЈЕЖБА 2: КОПИРАЊЕ ДАТОТЕКА </vt:lpstr>
      <vt:lpstr>ВЈЕЖБА 3: ПРОМЈЕНА НАЗИВА ДАТОТЕКЕ </vt:lpstr>
      <vt:lpstr>ВЈЕЖБА 4:  БРИСАЊЕ ДАТОТЕКЕ </vt:lpstr>
      <vt:lpstr>ВЈЕЖБА 5:  ПРЕТРАЖИВАЊЕ ДАТОТЕКА </vt:lpstr>
      <vt:lpstr>ЗАДАЋА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Weekly Planner</dc:title>
  <dc:creator>a.stankovic</dc:creator>
  <cp:lastModifiedBy>Aleksandra Stankovic</cp:lastModifiedBy>
  <cp:revision>51</cp:revision>
  <dcterms:modified xsi:type="dcterms:W3CDTF">2021-02-09T07:16:40Z</dcterms:modified>
</cp:coreProperties>
</file>