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6" r:id="rId1"/>
  </p:sldMasterIdLst>
  <p:sldIdLst>
    <p:sldId id="256" r:id="rId2"/>
    <p:sldId id="258" r:id="rId3"/>
    <p:sldId id="269" r:id="rId4"/>
    <p:sldId id="260" r:id="rId5"/>
    <p:sldId id="261" r:id="rId6"/>
    <p:sldId id="262" r:id="rId7"/>
    <p:sldId id="263" r:id="rId8"/>
    <p:sldId id="264" r:id="rId9"/>
    <p:sldId id="272" r:id="rId10"/>
    <p:sldId id="265" r:id="rId11"/>
    <p:sldId id="267" r:id="rId12"/>
    <p:sldId id="268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41C72B-2084-60E9-11CB-913712B88219}" v="873" dt="2021-02-04T16:24:16.187"/>
    <p1510:client id="{5C65E1F8-B31D-13E3-964A-439572A5ADDC}" v="4" dt="2021-02-04T15:11:05.392"/>
    <p1510:client id="{BB077B49-B7F8-458C-BEEA-5EE6E101D9AB}" v="199" dt="2021-02-04T15:10:13.7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983" autoAdjust="0"/>
    <p:restoredTop sz="94660"/>
  </p:normalViewPr>
  <p:slideViewPr>
    <p:cSldViewPr snapToGrid="0">
      <p:cViewPr varScale="1">
        <p:scale>
          <a:sx n="75" d="100"/>
          <a:sy n="75" d="100"/>
        </p:scale>
        <p:origin x="-37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anka Banović" userId="S::milanka.banovic@skolers.org::e26b9dfc-c6da-40bb-8ef5-d1398e078f17" providerId="AD" clId="Web-{5C65E1F8-B31D-13E3-964A-439572A5ADDC}"/>
    <pc:docChg chg="modSld">
      <pc:chgData name="Milanka Banović" userId="S::milanka.banovic@skolers.org::e26b9dfc-c6da-40bb-8ef5-d1398e078f17" providerId="AD" clId="Web-{5C65E1F8-B31D-13E3-964A-439572A5ADDC}" dt="2021-02-04T15:11:05.392" v="3" actId="20577"/>
      <pc:docMkLst>
        <pc:docMk/>
      </pc:docMkLst>
      <pc:sldChg chg="modSp">
        <pc:chgData name="Milanka Banović" userId="S::milanka.banovic@skolers.org::e26b9dfc-c6da-40bb-8ef5-d1398e078f17" providerId="AD" clId="Web-{5C65E1F8-B31D-13E3-964A-439572A5ADDC}" dt="2021-02-04T15:11:05.392" v="3" actId="20577"/>
        <pc:sldMkLst>
          <pc:docMk/>
          <pc:sldMk cId="1194440229" sldId="256"/>
        </pc:sldMkLst>
        <pc:spChg chg="mod">
          <ac:chgData name="Milanka Banović" userId="S::milanka.banovic@skolers.org::e26b9dfc-c6da-40bb-8ef5-d1398e078f17" providerId="AD" clId="Web-{5C65E1F8-B31D-13E3-964A-439572A5ADDC}" dt="2021-02-04T15:10:45.079" v="0" actId="20577"/>
          <ac:spMkLst>
            <pc:docMk/>
            <pc:sldMk cId="1194440229" sldId="256"/>
            <ac:spMk id="2" creationId="{00000000-0000-0000-0000-000000000000}"/>
          </ac:spMkLst>
        </pc:spChg>
        <pc:spChg chg="mod">
          <ac:chgData name="Milanka Banović" userId="S::milanka.banovic@skolers.org::e26b9dfc-c6da-40bb-8ef5-d1398e078f17" providerId="AD" clId="Web-{5C65E1F8-B31D-13E3-964A-439572A5ADDC}" dt="2021-02-04T15:11:05.392" v="3" actId="20577"/>
          <ac:spMkLst>
            <pc:docMk/>
            <pc:sldMk cId="1194440229" sldId="256"/>
            <ac:spMk id="3" creationId="{00000000-0000-0000-0000-000000000000}"/>
          </ac:spMkLst>
        </pc:spChg>
      </pc:sldChg>
    </pc:docChg>
  </pc:docChgLst>
  <pc:docChgLst>
    <pc:chgData name="Milanka Banović" userId="S::milanka.banovic@skolers.org::e26b9dfc-c6da-40bb-8ef5-d1398e078f17" providerId="AD" clId="Web-{1A41C72B-2084-60E9-11CB-913712B88219}"/>
    <pc:docChg chg="addSld delSld modSld sldOrd">
      <pc:chgData name="Milanka Banović" userId="S::milanka.banovic@skolers.org::e26b9dfc-c6da-40bb-8ef5-d1398e078f17" providerId="AD" clId="Web-{1A41C72B-2084-60E9-11CB-913712B88219}" dt="2021-02-04T16:24:16.187" v="555" actId="1076"/>
      <pc:docMkLst>
        <pc:docMk/>
      </pc:docMkLst>
      <pc:sldChg chg="addSp modSp mod setBg addAnim modAnim">
        <pc:chgData name="Milanka Banović" userId="S::milanka.banovic@skolers.org::e26b9dfc-c6da-40bb-8ef5-d1398e078f17" providerId="AD" clId="Web-{1A41C72B-2084-60E9-11CB-913712B88219}" dt="2021-02-04T16:20:56.603" v="541"/>
        <pc:sldMkLst>
          <pc:docMk/>
          <pc:sldMk cId="1194440229" sldId="256"/>
        </pc:sldMkLst>
        <pc:spChg chg="mod">
          <ac:chgData name="Milanka Banović" userId="S::milanka.banovic@skolers.org::e26b9dfc-c6da-40bb-8ef5-d1398e078f17" providerId="AD" clId="Web-{1A41C72B-2084-60E9-11CB-913712B88219}" dt="2021-02-04T16:06:29.735" v="448"/>
          <ac:spMkLst>
            <pc:docMk/>
            <pc:sldMk cId="1194440229" sldId="256"/>
            <ac:spMk id="2" creationId="{00000000-0000-0000-0000-000000000000}"/>
          </ac:spMkLst>
        </pc:spChg>
        <pc:spChg chg="mod">
          <ac:chgData name="Milanka Banović" userId="S::milanka.banovic@skolers.org::e26b9dfc-c6da-40bb-8ef5-d1398e078f17" providerId="AD" clId="Web-{1A41C72B-2084-60E9-11CB-913712B88219}" dt="2021-02-04T16:06:29.735" v="448"/>
          <ac:spMkLst>
            <pc:docMk/>
            <pc:sldMk cId="1194440229" sldId="256"/>
            <ac:spMk id="3" creationId="{00000000-0000-0000-0000-000000000000}"/>
          </ac:spMkLst>
        </pc:spChg>
        <pc:spChg chg="add">
          <ac:chgData name="Milanka Banović" userId="S::milanka.banovic@skolers.org::e26b9dfc-c6da-40bb-8ef5-d1398e078f17" providerId="AD" clId="Web-{1A41C72B-2084-60E9-11CB-913712B88219}" dt="2021-02-04T16:06:29.735" v="448"/>
          <ac:spMkLst>
            <pc:docMk/>
            <pc:sldMk cId="1194440229" sldId="256"/>
            <ac:spMk id="8" creationId="{C28D0172-F2E0-4763-9C35-F022664959D8}"/>
          </ac:spMkLst>
        </pc:spChg>
        <pc:spChg chg="add">
          <ac:chgData name="Milanka Banović" userId="S::milanka.banovic@skolers.org::e26b9dfc-c6da-40bb-8ef5-d1398e078f17" providerId="AD" clId="Web-{1A41C72B-2084-60E9-11CB-913712B88219}" dt="2021-02-04T16:06:29.735" v="448"/>
          <ac:spMkLst>
            <pc:docMk/>
            <pc:sldMk cId="1194440229" sldId="256"/>
            <ac:spMk id="10" creationId="{9F2851FB-E841-4509-8A6D-A416376EA380}"/>
          </ac:spMkLst>
        </pc:spChg>
        <pc:spChg chg="add">
          <ac:chgData name="Milanka Banović" userId="S::milanka.banovic@skolers.org::e26b9dfc-c6da-40bb-8ef5-d1398e078f17" providerId="AD" clId="Web-{1A41C72B-2084-60E9-11CB-913712B88219}" dt="2021-02-04T16:06:29.735" v="448"/>
          <ac:spMkLst>
            <pc:docMk/>
            <pc:sldMk cId="1194440229" sldId="256"/>
            <ac:spMk id="12" creationId="{DF6FB2B2-CE21-407F-B22E-302DADC2C3D3}"/>
          </ac:spMkLst>
        </pc:spChg>
      </pc:sldChg>
      <pc:sldChg chg="modSp addAnim modAnim">
        <pc:chgData name="Milanka Banović" userId="S::milanka.banovic@skolers.org::e26b9dfc-c6da-40bb-8ef5-d1398e078f17" providerId="AD" clId="Web-{1A41C72B-2084-60E9-11CB-913712B88219}" dt="2021-02-04T16:07:15.346" v="454"/>
        <pc:sldMkLst>
          <pc:docMk/>
          <pc:sldMk cId="352227152" sldId="258"/>
        </pc:sldMkLst>
        <pc:spChg chg="mod">
          <ac:chgData name="Milanka Banović" userId="S::milanka.banovic@skolers.org::e26b9dfc-c6da-40bb-8ef5-d1398e078f17" providerId="AD" clId="Web-{1A41C72B-2084-60E9-11CB-913712B88219}" dt="2021-02-04T16:07:00.502" v="451" actId="14100"/>
          <ac:spMkLst>
            <pc:docMk/>
            <pc:sldMk cId="352227152" sldId="258"/>
            <ac:spMk id="3" creationId="{7CB8DA82-6885-4512-9CE1-2ACECC5B9C7D}"/>
          </ac:spMkLst>
        </pc:spChg>
      </pc:sldChg>
      <pc:sldChg chg="addSp delSp modSp del">
        <pc:chgData name="Milanka Banović" userId="S::milanka.banovic@skolers.org::e26b9dfc-c6da-40bb-8ef5-d1398e078f17" providerId="AD" clId="Web-{1A41C72B-2084-60E9-11CB-913712B88219}" dt="2021-02-04T16:07:38.175" v="455"/>
        <pc:sldMkLst>
          <pc:docMk/>
          <pc:sldMk cId="2695682807" sldId="259"/>
        </pc:sldMkLst>
        <pc:spChg chg="mod">
          <ac:chgData name="Milanka Banović" userId="S::milanka.banovic@skolers.org::e26b9dfc-c6da-40bb-8ef5-d1398e078f17" providerId="AD" clId="Web-{1A41C72B-2084-60E9-11CB-913712B88219}" dt="2021-02-04T15:39:58.206" v="228"/>
          <ac:spMkLst>
            <pc:docMk/>
            <pc:sldMk cId="2695682807" sldId="259"/>
            <ac:spMk id="2" creationId="{44BF70FC-1C7B-4695-9B03-4008E06A7FDA}"/>
          </ac:spMkLst>
        </pc:spChg>
        <pc:spChg chg="mod">
          <ac:chgData name="Milanka Banović" userId="S::milanka.banovic@skolers.org::e26b9dfc-c6da-40bb-8ef5-d1398e078f17" providerId="AD" clId="Web-{1A41C72B-2084-60E9-11CB-913712B88219}" dt="2021-02-04T15:39:58.222" v="229"/>
          <ac:spMkLst>
            <pc:docMk/>
            <pc:sldMk cId="2695682807" sldId="259"/>
            <ac:spMk id="3" creationId="{FBFEE1ED-172D-4B9D-95A0-7DA1102458F6}"/>
          </ac:spMkLst>
        </pc:spChg>
        <pc:spChg chg="add del">
          <ac:chgData name="Milanka Banović" userId="S::milanka.banovic@skolers.org::e26b9dfc-c6da-40bb-8ef5-d1398e078f17" providerId="AD" clId="Web-{1A41C72B-2084-60E9-11CB-913712B88219}" dt="2021-02-04T15:39:58.222" v="229"/>
          <ac:spMkLst>
            <pc:docMk/>
            <pc:sldMk cId="2695682807" sldId="259"/>
            <ac:spMk id="6" creationId="{923E8915-D2AA-4327-A45A-972C3CA9574B}"/>
          </ac:spMkLst>
        </pc:spChg>
        <pc:spChg chg="add del">
          <ac:chgData name="Milanka Banović" userId="S::milanka.banovic@skolers.org::e26b9dfc-c6da-40bb-8ef5-d1398e078f17" providerId="AD" clId="Web-{1A41C72B-2084-60E9-11CB-913712B88219}" dt="2021-02-04T15:39:58.222" v="229"/>
          <ac:spMkLst>
            <pc:docMk/>
            <pc:sldMk cId="2695682807" sldId="259"/>
            <ac:spMk id="7" creationId="{8302FC3C-9804-4950-B721-5FD704BA6065}"/>
          </ac:spMkLst>
        </pc:spChg>
        <pc:spChg chg="add del">
          <ac:chgData name="Milanka Banović" userId="S::milanka.banovic@skolers.org::e26b9dfc-c6da-40bb-8ef5-d1398e078f17" providerId="AD" clId="Web-{1A41C72B-2084-60E9-11CB-913712B88219}" dt="2021-02-04T15:39:58.222" v="229"/>
          <ac:spMkLst>
            <pc:docMk/>
            <pc:sldMk cId="2695682807" sldId="259"/>
            <ac:spMk id="19" creationId="{F3798573-F27B-47EB-8EA4-7EE34954C2D6}"/>
          </ac:spMkLst>
        </pc:spChg>
        <pc:spChg chg="add">
          <ac:chgData name="Milanka Banović" userId="S::milanka.banovic@skolers.org::e26b9dfc-c6da-40bb-8ef5-d1398e078f17" providerId="AD" clId="Web-{1A41C72B-2084-60E9-11CB-913712B88219}" dt="2021-02-04T15:39:58.222" v="229"/>
          <ac:spMkLst>
            <pc:docMk/>
            <pc:sldMk cId="2695682807" sldId="259"/>
            <ac:spMk id="21" creationId="{923E8915-D2AA-4327-A45A-972C3CA9574B}"/>
          </ac:spMkLst>
        </pc:spChg>
        <pc:spChg chg="add">
          <ac:chgData name="Milanka Banović" userId="S::milanka.banovic@skolers.org::e26b9dfc-c6da-40bb-8ef5-d1398e078f17" providerId="AD" clId="Web-{1A41C72B-2084-60E9-11CB-913712B88219}" dt="2021-02-04T15:39:58.222" v="229"/>
          <ac:spMkLst>
            <pc:docMk/>
            <pc:sldMk cId="2695682807" sldId="259"/>
            <ac:spMk id="22" creationId="{8302FC3C-9804-4950-B721-5FD704BA6065}"/>
          </ac:spMkLst>
        </pc:spChg>
        <pc:spChg chg="add del">
          <ac:chgData name="Milanka Banović" userId="S::milanka.banovic@skolers.org::e26b9dfc-c6da-40bb-8ef5-d1398e078f17" providerId="AD" clId="Web-{1A41C72B-2084-60E9-11CB-913712B88219}" dt="2021-02-04T15:39:58.206" v="228"/>
          <ac:spMkLst>
            <pc:docMk/>
            <pc:sldMk cId="2695682807" sldId="259"/>
            <ac:spMk id="24" creationId="{DDBA86CC-34C3-43C1-B328-62490FE69046}"/>
          </ac:spMkLst>
        </pc:spChg>
        <pc:spChg chg="add del">
          <ac:chgData name="Milanka Banović" userId="S::milanka.banovic@skolers.org::e26b9dfc-c6da-40bb-8ef5-d1398e078f17" providerId="AD" clId="Web-{1A41C72B-2084-60E9-11CB-913712B88219}" dt="2021-02-04T15:39:58.206" v="228"/>
          <ac:spMkLst>
            <pc:docMk/>
            <pc:sldMk cId="2695682807" sldId="259"/>
            <ac:spMk id="26" creationId="{9CF4C9D6-90BC-48A0-91E8-0F0373CA11B5}"/>
          </ac:spMkLst>
        </pc:spChg>
        <pc:spChg chg="add">
          <ac:chgData name="Milanka Banović" userId="S::milanka.banovic@skolers.org::e26b9dfc-c6da-40bb-8ef5-d1398e078f17" providerId="AD" clId="Web-{1A41C72B-2084-60E9-11CB-913712B88219}" dt="2021-02-04T15:39:58.222" v="229"/>
          <ac:spMkLst>
            <pc:docMk/>
            <pc:sldMk cId="2695682807" sldId="259"/>
            <ac:spMk id="32" creationId="{F3798573-F27B-47EB-8EA4-7EE34954C2D6}"/>
          </ac:spMkLst>
        </pc:spChg>
        <pc:picChg chg="add del">
          <ac:chgData name="Milanka Banović" userId="S::milanka.banovic@skolers.org::e26b9dfc-c6da-40bb-8ef5-d1398e078f17" providerId="AD" clId="Web-{1A41C72B-2084-60E9-11CB-913712B88219}" dt="2021-02-04T15:39:58.222" v="229"/>
          <ac:picMkLst>
            <pc:docMk/>
            <pc:sldMk cId="2695682807" sldId="259"/>
            <ac:picMk id="18" creationId="{3BC6EBB2-9BDC-4075-BA6B-43A9FBF9C86C}"/>
          </ac:picMkLst>
        </pc:picChg>
        <pc:picChg chg="add">
          <ac:chgData name="Milanka Banović" userId="S::milanka.banovic@skolers.org::e26b9dfc-c6da-40bb-8ef5-d1398e078f17" providerId="AD" clId="Web-{1A41C72B-2084-60E9-11CB-913712B88219}" dt="2021-02-04T15:39:58.222" v="229"/>
          <ac:picMkLst>
            <pc:docMk/>
            <pc:sldMk cId="2695682807" sldId="259"/>
            <ac:picMk id="30" creationId="{3BC6EBB2-9BDC-4075-BA6B-43A9FBF9C86C}"/>
          </ac:picMkLst>
        </pc:picChg>
        <pc:cxnChg chg="add del">
          <ac:chgData name="Milanka Banović" userId="S::milanka.banovic@skolers.org::e26b9dfc-c6da-40bb-8ef5-d1398e078f17" providerId="AD" clId="Web-{1A41C72B-2084-60E9-11CB-913712B88219}" dt="2021-02-04T15:39:58.222" v="229"/>
          <ac:cxnSpMkLst>
            <pc:docMk/>
            <pc:sldMk cId="2695682807" sldId="259"/>
            <ac:cxnSpMk id="17" creationId="{6B9695BD-ECF6-49CA-8877-8C493193C65D}"/>
          </ac:cxnSpMkLst>
        </pc:cxnChg>
        <pc:cxnChg chg="add">
          <ac:chgData name="Milanka Banović" userId="S::milanka.banovic@skolers.org::e26b9dfc-c6da-40bb-8ef5-d1398e078f17" providerId="AD" clId="Web-{1A41C72B-2084-60E9-11CB-913712B88219}" dt="2021-02-04T15:39:58.222" v="229"/>
          <ac:cxnSpMkLst>
            <pc:docMk/>
            <pc:sldMk cId="2695682807" sldId="259"/>
            <ac:cxnSpMk id="28" creationId="{6B9695BD-ECF6-49CA-8877-8C493193C65D}"/>
          </ac:cxnSpMkLst>
        </pc:cxnChg>
      </pc:sldChg>
      <pc:sldChg chg="addSp delSp modSp addAnim modAnim">
        <pc:chgData name="Milanka Banović" userId="S::milanka.banovic@skolers.org::e26b9dfc-c6da-40bb-8ef5-d1398e078f17" providerId="AD" clId="Web-{1A41C72B-2084-60E9-11CB-913712B88219}" dt="2021-02-04T16:22:34.778" v="547" actId="1076"/>
        <pc:sldMkLst>
          <pc:docMk/>
          <pc:sldMk cId="1842848468" sldId="260"/>
        </pc:sldMkLst>
        <pc:spChg chg="del">
          <ac:chgData name="Milanka Banović" userId="S::milanka.banovic@skolers.org::e26b9dfc-c6da-40bb-8ef5-d1398e078f17" providerId="AD" clId="Web-{1A41C72B-2084-60E9-11CB-913712B88219}" dt="2021-02-04T16:22:14.355" v="545"/>
          <ac:spMkLst>
            <pc:docMk/>
            <pc:sldMk cId="1842848468" sldId="260"/>
            <ac:spMk id="2" creationId="{3A890ACA-D55B-4070-970F-CA51836EEA5A}"/>
          </ac:spMkLst>
        </pc:spChg>
        <pc:spChg chg="mod">
          <ac:chgData name="Milanka Banović" userId="S::milanka.banovic@skolers.org::e26b9dfc-c6da-40bb-8ef5-d1398e078f17" providerId="AD" clId="Web-{1A41C72B-2084-60E9-11CB-913712B88219}" dt="2021-02-04T16:22:30.528" v="546" actId="1076"/>
          <ac:spMkLst>
            <pc:docMk/>
            <pc:sldMk cId="1842848468" sldId="260"/>
            <ac:spMk id="3" creationId="{28EECABB-B2A1-425E-AEAE-41878845A864}"/>
          </ac:spMkLst>
        </pc:spChg>
        <pc:spChg chg="add mod">
          <ac:chgData name="Milanka Banović" userId="S::milanka.banovic@skolers.org::e26b9dfc-c6da-40bb-8ef5-d1398e078f17" providerId="AD" clId="Web-{1A41C72B-2084-60E9-11CB-913712B88219}" dt="2021-02-04T16:21:55.667" v="544" actId="1076"/>
          <ac:spMkLst>
            <pc:docMk/>
            <pc:sldMk cId="1842848468" sldId="260"/>
            <ac:spMk id="4" creationId="{59278D6A-83B3-43E1-A7EE-2C799A31875A}"/>
          </ac:spMkLst>
        </pc:spChg>
        <pc:spChg chg="add mod">
          <ac:chgData name="Milanka Banović" userId="S::milanka.banovic@skolers.org::e26b9dfc-c6da-40bb-8ef5-d1398e078f17" providerId="AD" clId="Web-{1A41C72B-2084-60E9-11CB-913712B88219}" dt="2021-02-04T16:22:34.778" v="547" actId="1076"/>
          <ac:spMkLst>
            <pc:docMk/>
            <pc:sldMk cId="1842848468" sldId="260"/>
            <ac:spMk id="5" creationId="{79180609-419B-4553-82C2-246220AAB7DC}"/>
          </ac:spMkLst>
        </pc:spChg>
      </pc:sldChg>
      <pc:sldChg chg="new del">
        <pc:chgData name="Milanka Banović" userId="S::milanka.banovic@skolers.org::e26b9dfc-c6da-40bb-8ef5-d1398e078f17" providerId="AD" clId="Web-{1A41C72B-2084-60E9-11CB-913712B88219}" dt="2021-02-04T15:16:57.620" v="1"/>
        <pc:sldMkLst>
          <pc:docMk/>
          <pc:sldMk cId="1301482499" sldId="261"/>
        </pc:sldMkLst>
      </pc:sldChg>
      <pc:sldChg chg="delSp modSp new addAnim delAnim modAnim">
        <pc:chgData name="Milanka Banović" userId="S::milanka.banovic@skolers.org::e26b9dfc-c6da-40bb-8ef5-d1398e078f17" providerId="AD" clId="Web-{1A41C72B-2084-60E9-11CB-913712B88219}" dt="2021-02-04T16:11:45.494" v="474" actId="1076"/>
        <pc:sldMkLst>
          <pc:docMk/>
          <pc:sldMk cId="1395081594" sldId="261"/>
        </pc:sldMkLst>
        <pc:spChg chg="del">
          <ac:chgData name="Milanka Banović" userId="S::milanka.banovic@skolers.org::e26b9dfc-c6da-40bb-8ef5-d1398e078f17" providerId="AD" clId="Web-{1A41C72B-2084-60E9-11CB-913712B88219}" dt="2021-02-04T15:18:05.357" v="5"/>
          <ac:spMkLst>
            <pc:docMk/>
            <pc:sldMk cId="1395081594" sldId="261"/>
            <ac:spMk id="2" creationId="{39D1BB1A-078E-4D1B-83BD-C306A65B30C1}"/>
          </ac:spMkLst>
        </pc:spChg>
        <pc:spChg chg="mod">
          <ac:chgData name="Milanka Banović" userId="S::milanka.banovic@skolers.org::e26b9dfc-c6da-40bb-8ef5-d1398e078f17" providerId="AD" clId="Web-{1A41C72B-2084-60E9-11CB-913712B88219}" dt="2021-02-04T16:11:45.494" v="474" actId="1076"/>
          <ac:spMkLst>
            <pc:docMk/>
            <pc:sldMk cId="1395081594" sldId="261"/>
            <ac:spMk id="3" creationId="{5BE50B44-220C-4A22-9478-78D2B398EB28}"/>
          </ac:spMkLst>
        </pc:spChg>
      </pc:sldChg>
      <pc:sldChg chg="delSp modSp new addAnim modAnim">
        <pc:chgData name="Milanka Banović" userId="S::milanka.banovic@skolers.org::e26b9dfc-c6da-40bb-8ef5-d1398e078f17" providerId="AD" clId="Web-{1A41C72B-2084-60E9-11CB-913712B88219}" dt="2021-02-04T16:12:03.010" v="476"/>
        <pc:sldMkLst>
          <pc:docMk/>
          <pc:sldMk cId="1035606699" sldId="262"/>
        </pc:sldMkLst>
        <pc:spChg chg="del">
          <ac:chgData name="Milanka Banović" userId="S::milanka.banovic@skolers.org::e26b9dfc-c6da-40bb-8ef5-d1398e078f17" providerId="AD" clId="Web-{1A41C72B-2084-60E9-11CB-913712B88219}" dt="2021-02-04T15:20:55.143" v="26"/>
          <ac:spMkLst>
            <pc:docMk/>
            <pc:sldMk cId="1035606699" sldId="262"/>
            <ac:spMk id="2" creationId="{49A7EA9D-8823-464C-9551-A6637CB76C25}"/>
          </ac:spMkLst>
        </pc:spChg>
        <pc:spChg chg="mod">
          <ac:chgData name="Milanka Banović" userId="S::milanka.banovic@skolers.org::e26b9dfc-c6da-40bb-8ef5-d1398e078f17" providerId="AD" clId="Web-{1A41C72B-2084-60E9-11CB-913712B88219}" dt="2021-02-04T15:22:44.614" v="34" actId="20577"/>
          <ac:spMkLst>
            <pc:docMk/>
            <pc:sldMk cId="1035606699" sldId="262"/>
            <ac:spMk id="3" creationId="{4A0FE411-6AFA-456F-A773-7A7CE4745172}"/>
          </ac:spMkLst>
        </pc:spChg>
      </pc:sldChg>
      <pc:sldChg chg="delSp modSp new addAnim modAnim">
        <pc:chgData name="Milanka Banović" userId="S::milanka.banovic@skolers.org::e26b9dfc-c6da-40bb-8ef5-d1398e078f17" providerId="AD" clId="Web-{1A41C72B-2084-60E9-11CB-913712B88219}" dt="2021-02-04T16:12:24.386" v="479"/>
        <pc:sldMkLst>
          <pc:docMk/>
          <pc:sldMk cId="1644111028" sldId="263"/>
        </pc:sldMkLst>
        <pc:spChg chg="del">
          <ac:chgData name="Milanka Banović" userId="S::milanka.banovic@skolers.org::e26b9dfc-c6da-40bb-8ef5-d1398e078f17" providerId="AD" clId="Web-{1A41C72B-2084-60E9-11CB-913712B88219}" dt="2021-02-04T15:23:52.257" v="38"/>
          <ac:spMkLst>
            <pc:docMk/>
            <pc:sldMk cId="1644111028" sldId="263"/>
            <ac:spMk id="2" creationId="{F52FF82C-64F4-408B-98C9-281F6D0BDBF4}"/>
          </ac:spMkLst>
        </pc:spChg>
        <pc:spChg chg="mod">
          <ac:chgData name="Milanka Banović" userId="S::milanka.banovic@skolers.org::e26b9dfc-c6da-40bb-8ef5-d1398e078f17" providerId="AD" clId="Web-{1A41C72B-2084-60E9-11CB-913712B88219}" dt="2021-02-04T15:26:12.261" v="97" actId="1076"/>
          <ac:spMkLst>
            <pc:docMk/>
            <pc:sldMk cId="1644111028" sldId="263"/>
            <ac:spMk id="3" creationId="{B030BC86-A408-44C9-ACE9-20C6D94EE6C7}"/>
          </ac:spMkLst>
        </pc:spChg>
      </pc:sldChg>
      <pc:sldChg chg="delSp modSp new addAnim modAnim">
        <pc:chgData name="Milanka Banović" userId="S::milanka.banovic@skolers.org::e26b9dfc-c6da-40bb-8ef5-d1398e078f17" providerId="AD" clId="Web-{1A41C72B-2084-60E9-11CB-913712B88219}" dt="2021-02-04T16:24:16.187" v="555" actId="1076"/>
        <pc:sldMkLst>
          <pc:docMk/>
          <pc:sldMk cId="415843052" sldId="264"/>
        </pc:sldMkLst>
        <pc:spChg chg="del">
          <ac:chgData name="Milanka Banović" userId="S::milanka.banovic@skolers.org::e26b9dfc-c6da-40bb-8ef5-d1398e078f17" providerId="AD" clId="Web-{1A41C72B-2084-60E9-11CB-913712B88219}" dt="2021-02-04T15:28:30.202" v="102"/>
          <ac:spMkLst>
            <pc:docMk/>
            <pc:sldMk cId="415843052" sldId="264"/>
            <ac:spMk id="2" creationId="{64C91BE5-4741-4222-A406-A65906D6034E}"/>
          </ac:spMkLst>
        </pc:spChg>
        <pc:spChg chg="mod">
          <ac:chgData name="Milanka Banović" userId="S::milanka.banovic@skolers.org::e26b9dfc-c6da-40bb-8ef5-d1398e078f17" providerId="AD" clId="Web-{1A41C72B-2084-60E9-11CB-913712B88219}" dt="2021-02-04T16:24:16.187" v="555" actId="1076"/>
          <ac:spMkLst>
            <pc:docMk/>
            <pc:sldMk cId="415843052" sldId="264"/>
            <ac:spMk id="3" creationId="{FED4E5B3-8220-4438-B7FA-D9E9EF75C318}"/>
          </ac:spMkLst>
        </pc:spChg>
      </pc:sldChg>
      <pc:sldChg chg="delSp modSp new addAnim modAnim">
        <pc:chgData name="Milanka Banović" userId="S::milanka.banovic@skolers.org::e26b9dfc-c6da-40bb-8ef5-d1398e078f17" providerId="AD" clId="Web-{1A41C72B-2084-60E9-11CB-913712B88219}" dt="2021-02-04T16:17:42.332" v="516"/>
        <pc:sldMkLst>
          <pc:docMk/>
          <pc:sldMk cId="1628053090" sldId="265"/>
        </pc:sldMkLst>
        <pc:spChg chg="del">
          <ac:chgData name="Milanka Banović" userId="S::milanka.banovic@skolers.org::e26b9dfc-c6da-40bb-8ef5-d1398e078f17" providerId="AD" clId="Web-{1A41C72B-2084-60E9-11CB-913712B88219}" dt="2021-02-04T15:31:59.818" v="137"/>
          <ac:spMkLst>
            <pc:docMk/>
            <pc:sldMk cId="1628053090" sldId="265"/>
            <ac:spMk id="2" creationId="{2DEB7A21-BEEC-4E15-89D2-D2F951729EE5}"/>
          </ac:spMkLst>
        </pc:spChg>
        <pc:spChg chg="mod">
          <ac:chgData name="Milanka Banović" userId="S::milanka.banovic@skolers.org::e26b9dfc-c6da-40bb-8ef5-d1398e078f17" providerId="AD" clId="Web-{1A41C72B-2084-60E9-11CB-913712B88219}" dt="2021-02-04T16:17:41.270" v="514" actId="20577"/>
          <ac:spMkLst>
            <pc:docMk/>
            <pc:sldMk cId="1628053090" sldId="265"/>
            <ac:spMk id="3" creationId="{68BD3540-D8A9-467B-BBE4-92BF046FC601}"/>
          </ac:spMkLst>
        </pc:spChg>
      </pc:sldChg>
      <pc:sldChg chg="delSp modSp new del">
        <pc:chgData name="Milanka Banović" userId="S::milanka.banovic@skolers.org::e26b9dfc-c6da-40bb-8ef5-d1398e078f17" providerId="AD" clId="Web-{1A41C72B-2084-60E9-11CB-913712B88219}" dt="2021-02-04T15:38:00.609" v="225"/>
        <pc:sldMkLst>
          <pc:docMk/>
          <pc:sldMk cId="537344805" sldId="266"/>
        </pc:sldMkLst>
        <pc:spChg chg="del">
          <ac:chgData name="Milanka Banović" userId="S::milanka.banovic@skolers.org::e26b9dfc-c6da-40bb-8ef5-d1398e078f17" providerId="AD" clId="Web-{1A41C72B-2084-60E9-11CB-913712B88219}" dt="2021-02-04T15:33:42.102" v="148"/>
          <ac:spMkLst>
            <pc:docMk/>
            <pc:sldMk cId="537344805" sldId="266"/>
            <ac:spMk id="2" creationId="{85FEED70-AB5D-43D4-9D6D-AE15D15A0A3F}"/>
          </ac:spMkLst>
        </pc:spChg>
        <pc:spChg chg="mod">
          <ac:chgData name="Milanka Banović" userId="S::milanka.banovic@skolers.org::e26b9dfc-c6da-40bb-8ef5-d1398e078f17" providerId="AD" clId="Web-{1A41C72B-2084-60E9-11CB-913712B88219}" dt="2021-02-04T15:34:45.338" v="168" actId="20577"/>
          <ac:spMkLst>
            <pc:docMk/>
            <pc:sldMk cId="537344805" sldId="266"/>
            <ac:spMk id="3" creationId="{C5A0C331-18C3-4C06-ADB5-05CCEC4BB1BE}"/>
          </ac:spMkLst>
        </pc:spChg>
      </pc:sldChg>
      <pc:sldChg chg="modSp new addAnim modAnim">
        <pc:chgData name="Milanka Banović" userId="S::milanka.banovic@skolers.org::e26b9dfc-c6da-40bb-8ef5-d1398e078f17" providerId="AD" clId="Web-{1A41C72B-2084-60E9-11CB-913712B88219}" dt="2021-02-04T16:18:00.286" v="520"/>
        <pc:sldMkLst>
          <pc:docMk/>
          <pc:sldMk cId="2506365381" sldId="267"/>
        </pc:sldMkLst>
        <pc:spChg chg="mod">
          <ac:chgData name="Milanka Banović" userId="S::milanka.banovic@skolers.org::e26b9dfc-c6da-40bb-8ef5-d1398e078f17" providerId="AD" clId="Web-{1A41C72B-2084-60E9-11CB-913712B88219}" dt="2021-02-04T15:35:41.746" v="179" actId="20577"/>
          <ac:spMkLst>
            <pc:docMk/>
            <pc:sldMk cId="2506365381" sldId="267"/>
            <ac:spMk id="2" creationId="{E0AF2221-5C2E-43AA-B231-9CC434C18D9A}"/>
          </ac:spMkLst>
        </pc:spChg>
        <pc:spChg chg="mod">
          <ac:chgData name="Milanka Banović" userId="S::milanka.banovic@skolers.org::e26b9dfc-c6da-40bb-8ef5-d1398e078f17" providerId="AD" clId="Web-{1A41C72B-2084-60E9-11CB-913712B88219}" dt="2021-02-04T15:37:45.405" v="224" actId="20577"/>
          <ac:spMkLst>
            <pc:docMk/>
            <pc:sldMk cId="2506365381" sldId="267"/>
            <ac:spMk id="3" creationId="{F96F4199-20BA-4886-8EC8-071A65C743AF}"/>
          </ac:spMkLst>
        </pc:spChg>
      </pc:sldChg>
      <pc:sldChg chg="addSp delSp modSp new mod ord setBg addAnim modAnim">
        <pc:chgData name="Milanka Banović" userId="S::milanka.banovic@skolers.org::e26b9dfc-c6da-40bb-8ef5-d1398e078f17" providerId="AD" clId="Web-{1A41C72B-2084-60E9-11CB-913712B88219}" dt="2021-02-04T16:18:32.209" v="525"/>
        <pc:sldMkLst>
          <pc:docMk/>
          <pc:sldMk cId="2247761856" sldId="268"/>
        </pc:sldMkLst>
        <pc:spChg chg="mod">
          <ac:chgData name="Milanka Banović" userId="S::milanka.banovic@skolers.org::e26b9dfc-c6da-40bb-8ef5-d1398e078f17" providerId="AD" clId="Web-{1A41C72B-2084-60E9-11CB-913712B88219}" dt="2021-02-04T15:51:38.648" v="302"/>
          <ac:spMkLst>
            <pc:docMk/>
            <pc:sldMk cId="2247761856" sldId="268"/>
            <ac:spMk id="2" creationId="{6AB4032E-C6FA-493F-88A1-6D4A67F2C8B5}"/>
          </ac:spMkLst>
        </pc:spChg>
        <pc:spChg chg="mod">
          <ac:chgData name="Milanka Banović" userId="S::milanka.banovic@skolers.org::e26b9dfc-c6da-40bb-8ef5-d1398e078f17" providerId="AD" clId="Web-{1A41C72B-2084-60E9-11CB-913712B88219}" dt="2021-02-04T15:52:38.446" v="309" actId="20577"/>
          <ac:spMkLst>
            <pc:docMk/>
            <pc:sldMk cId="2247761856" sldId="268"/>
            <ac:spMk id="3" creationId="{35497946-6F13-47A1-9D78-5174773FF585}"/>
          </ac:spMkLst>
        </pc:spChg>
        <pc:spChg chg="add del">
          <ac:chgData name="Milanka Banović" userId="S::milanka.banovic@skolers.org::e26b9dfc-c6da-40bb-8ef5-d1398e078f17" providerId="AD" clId="Web-{1A41C72B-2084-60E9-11CB-913712B88219}" dt="2021-02-04T15:50:15.942" v="286"/>
          <ac:spMkLst>
            <pc:docMk/>
            <pc:sldMk cId="2247761856" sldId="268"/>
            <ac:spMk id="5" creationId="{DDBA86CC-34C3-43C1-B328-62490FE69046}"/>
          </ac:spMkLst>
        </pc:spChg>
        <pc:spChg chg="add del">
          <ac:chgData name="Milanka Banović" userId="S::milanka.banovic@skolers.org::e26b9dfc-c6da-40bb-8ef5-d1398e078f17" providerId="AD" clId="Web-{1A41C72B-2084-60E9-11CB-913712B88219}" dt="2021-02-04T15:50:15.942" v="286"/>
          <ac:spMkLst>
            <pc:docMk/>
            <pc:sldMk cId="2247761856" sldId="268"/>
            <ac:spMk id="6" creationId="{9CF4C9D6-90BC-48A0-91E8-0F0373CA11B5}"/>
          </ac:spMkLst>
        </pc:spChg>
        <pc:spChg chg="add del">
          <ac:chgData name="Milanka Banović" userId="S::milanka.banovic@skolers.org::e26b9dfc-c6da-40bb-8ef5-d1398e078f17" providerId="AD" clId="Web-{1A41C72B-2084-60E9-11CB-913712B88219}" dt="2021-02-04T15:50:52.928" v="288"/>
          <ac:spMkLst>
            <pc:docMk/>
            <pc:sldMk cId="2247761856" sldId="268"/>
            <ac:spMk id="7" creationId="{923E8915-D2AA-4327-A45A-972C3CA9574B}"/>
          </ac:spMkLst>
        </pc:spChg>
        <pc:spChg chg="add del">
          <ac:chgData name="Milanka Banović" userId="S::milanka.banovic@skolers.org::e26b9dfc-c6da-40bb-8ef5-d1398e078f17" providerId="AD" clId="Web-{1A41C72B-2084-60E9-11CB-913712B88219}" dt="2021-02-04T15:50:09.833" v="284"/>
          <ac:spMkLst>
            <pc:docMk/>
            <pc:sldMk cId="2247761856" sldId="268"/>
            <ac:spMk id="8" creationId="{923E8915-D2AA-4327-A45A-972C3CA9574B}"/>
          </ac:spMkLst>
        </pc:spChg>
        <pc:spChg chg="add del">
          <ac:chgData name="Milanka Banović" userId="S::milanka.banovic@skolers.org::e26b9dfc-c6da-40bb-8ef5-d1398e078f17" providerId="AD" clId="Web-{1A41C72B-2084-60E9-11CB-913712B88219}" dt="2021-02-04T15:50:52.928" v="288"/>
          <ac:spMkLst>
            <pc:docMk/>
            <pc:sldMk cId="2247761856" sldId="268"/>
            <ac:spMk id="9" creationId="{8302FC3C-9804-4950-B721-5FD704BA6065}"/>
          </ac:spMkLst>
        </pc:spChg>
        <pc:spChg chg="add del">
          <ac:chgData name="Milanka Banović" userId="S::milanka.banovic@skolers.org::e26b9dfc-c6da-40bb-8ef5-d1398e078f17" providerId="AD" clId="Web-{1A41C72B-2084-60E9-11CB-913712B88219}" dt="2021-02-04T15:50:09.833" v="284"/>
          <ac:spMkLst>
            <pc:docMk/>
            <pc:sldMk cId="2247761856" sldId="268"/>
            <ac:spMk id="10" creationId="{8302FC3C-9804-4950-B721-5FD704BA6065}"/>
          </ac:spMkLst>
        </pc:spChg>
        <pc:spChg chg="add del">
          <ac:chgData name="Milanka Banović" userId="S::milanka.banovic@skolers.org::e26b9dfc-c6da-40bb-8ef5-d1398e078f17" providerId="AD" clId="Web-{1A41C72B-2084-60E9-11CB-913712B88219}" dt="2021-02-04T15:50:52.928" v="288"/>
          <ac:spMkLst>
            <pc:docMk/>
            <pc:sldMk cId="2247761856" sldId="268"/>
            <ac:spMk id="15" creationId="{F3798573-F27B-47EB-8EA4-7EE34954C2D6}"/>
          </ac:spMkLst>
        </pc:spChg>
        <pc:spChg chg="add del">
          <ac:chgData name="Milanka Banović" userId="S::milanka.banovic@skolers.org::e26b9dfc-c6da-40bb-8ef5-d1398e078f17" providerId="AD" clId="Web-{1A41C72B-2084-60E9-11CB-913712B88219}" dt="2021-02-04T15:50:09.833" v="284"/>
          <ac:spMkLst>
            <pc:docMk/>
            <pc:sldMk cId="2247761856" sldId="268"/>
            <ac:spMk id="16" creationId="{F3798573-F27B-47EB-8EA4-7EE34954C2D6}"/>
          </ac:spMkLst>
        </pc:spChg>
        <pc:spChg chg="add">
          <ac:chgData name="Milanka Banović" userId="S::milanka.banovic@skolers.org::e26b9dfc-c6da-40bb-8ef5-d1398e078f17" providerId="AD" clId="Web-{1A41C72B-2084-60E9-11CB-913712B88219}" dt="2021-02-04T15:51:38.648" v="302"/>
          <ac:spMkLst>
            <pc:docMk/>
            <pc:sldMk cId="2247761856" sldId="268"/>
            <ac:spMk id="17" creationId="{923E8915-D2AA-4327-A45A-972C3CA9574B}"/>
          </ac:spMkLst>
        </pc:spChg>
        <pc:spChg chg="add">
          <ac:chgData name="Milanka Banović" userId="S::milanka.banovic@skolers.org::e26b9dfc-c6da-40bb-8ef5-d1398e078f17" providerId="AD" clId="Web-{1A41C72B-2084-60E9-11CB-913712B88219}" dt="2021-02-04T15:51:38.648" v="302"/>
          <ac:spMkLst>
            <pc:docMk/>
            <pc:sldMk cId="2247761856" sldId="268"/>
            <ac:spMk id="18" creationId="{8302FC3C-9804-4950-B721-5FD704BA6065}"/>
          </ac:spMkLst>
        </pc:spChg>
        <pc:spChg chg="add">
          <ac:chgData name="Milanka Banović" userId="S::milanka.banovic@skolers.org::e26b9dfc-c6da-40bb-8ef5-d1398e078f17" providerId="AD" clId="Web-{1A41C72B-2084-60E9-11CB-913712B88219}" dt="2021-02-04T15:51:38.648" v="302"/>
          <ac:spMkLst>
            <pc:docMk/>
            <pc:sldMk cId="2247761856" sldId="268"/>
            <ac:spMk id="21" creationId="{F3798573-F27B-47EB-8EA4-7EE34954C2D6}"/>
          </ac:spMkLst>
        </pc:spChg>
        <pc:picChg chg="add del">
          <ac:chgData name="Milanka Banović" userId="S::milanka.banovic@skolers.org::e26b9dfc-c6da-40bb-8ef5-d1398e078f17" providerId="AD" clId="Web-{1A41C72B-2084-60E9-11CB-913712B88219}" dt="2021-02-04T15:50:52.928" v="288"/>
          <ac:picMkLst>
            <pc:docMk/>
            <pc:sldMk cId="2247761856" sldId="268"/>
            <ac:picMk id="13" creationId="{3BC6EBB2-9BDC-4075-BA6B-43A9FBF9C86C}"/>
          </ac:picMkLst>
        </pc:picChg>
        <pc:picChg chg="add del">
          <ac:chgData name="Milanka Banović" userId="S::milanka.banovic@skolers.org::e26b9dfc-c6da-40bb-8ef5-d1398e078f17" providerId="AD" clId="Web-{1A41C72B-2084-60E9-11CB-913712B88219}" dt="2021-02-04T15:50:09.833" v="284"/>
          <ac:picMkLst>
            <pc:docMk/>
            <pc:sldMk cId="2247761856" sldId="268"/>
            <ac:picMk id="14" creationId="{3BC6EBB2-9BDC-4075-BA6B-43A9FBF9C86C}"/>
          </ac:picMkLst>
        </pc:picChg>
        <pc:picChg chg="add">
          <ac:chgData name="Milanka Banović" userId="S::milanka.banovic@skolers.org::e26b9dfc-c6da-40bb-8ef5-d1398e078f17" providerId="AD" clId="Web-{1A41C72B-2084-60E9-11CB-913712B88219}" dt="2021-02-04T15:51:38.648" v="302"/>
          <ac:picMkLst>
            <pc:docMk/>
            <pc:sldMk cId="2247761856" sldId="268"/>
            <ac:picMk id="20" creationId="{3BC6EBB2-9BDC-4075-BA6B-43A9FBF9C86C}"/>
          </ac:picMkLst>
        </pc:picChg>
        <pc:cxnChg chg="add del">
          <ac:chgData name="Milanka Banović" userId="S::milanka.banovic@skolers.org::e26b9dfc-c6da-40bb-8ef5-d1398e078f17" providerId="AD" clId="Web-{1A41C72B-2084-60E9-11CB-913712B88219}" dt="2021-02-04T15:50:52.928" v="288"/>
          <ac:cxnSpMkLst>
            <pc:docMk/>
            <pc:sldMk cId="2247761856" sldId="268"/>
            <ac:cxnSpMk id="11" creationId="{6B9695BD-ECF6-49CA-8877-8C493193C65D}"/>
          </ac:cxnSpMkLst>
        </pc:cxnChg>
        <pc:cxnChg chg="add del">
          <ac:chgData name="Milanka Banović" userId="S::milanka.banovic@skolers.org::e26b9dfc-c6da-40bb-8ef5-d1398e078f17" providerId="AD" clId="Web-{1A41C72B-2084-60E9-11CB-913712B88219}" dt="2021-02-04T15:50:09.833" v="284"/>
          <ac:cxnSpMkLst>
            <pc:docMk/>
            <pc:sldMk cId="2247761856" sldId="268"/>
            <ac:cxnSpMk id="12" creationId="{6B9695BD-ECF6-49CA-8877-8C493193C65D}"/>
          </ac:cxnSpMkLst>
        </pc:cxnChg>
        <pc:cxnChg chg="add">
          <ac:chgData name="Milanka Banović" userId="S::milanka.banovic@skolers.org::e26b9dfc-c6da-40bb-8ef5-d1398e078f17" providerId="AD" clId="Web-{1A41C72B-2084-60E9-11CB-913712B88219}" dt="2021-02-04T15:51:38.648" v="302"/>
          <ac:cxnSpMkLst>
            <pc:docMk/>
            <pc:sldMk cId="2247761856" sldId="268"/>
            <ac:cxnSpMk id="19" creationId="{6B9695BD-ECF6-49CA-8877-8C493193C65D}"/>
          </ac:cxnSpMkLst>
        </pc:cxnChg>
      </pc:sldChg>
      <pc:sldChg chg="modSp new addAnim modAnim">
        <pc:chgData name="Milanka Banović" userId="S::milanka.banovic@skolers.org::e26b9dfc-c6da-40bb-8ef5-d1398e078f17" providerId="AD" clId="Web-{1A41C72B-2084-60E9-11CB-913712B88219}" dt="2021-02-04T16:08:05.269" v="460"/>
        <pc:sldMkLst>
          <pc:docMk/>
          <pc:sldMk cId="473230837" sldId="269"/>
        </pc:sldMkLst>
        <pc:spChg chg="mod">
          <ac:chgData name="Milanka Banović" userId="S::milanka.banovic@skolers.org::e26b9dfc-c6da-40bb-8ef5-d1398e078f17" providerId="AD" clId="Web-{1A41C72B-2084-60E9-11CB-913712B88219}" dt="2021-02-04T15:41:44.584" v="246" actId="20577"/>
          <ac:spMkLst>
            <pc:docMk/>
            <pc:sldMk cId="473230837" sldId="269"/>
            <ac:spMk id="2" creationId="{D9B67A19-0644-4BB4-92C4-E21B6F90F375}"/>
          </ac:spMkLst>
        </pc:spChg>
        <pc:spChg chg="mod">
          <ac:chgData name="Milanka Banović" userId="S::milanka.banovic@skolers.org::e26b9dfc-c6da-40bb-8ef5-d1398e078f17" providerId="AD" clId="Web-{1A41C72B-2084-60E9-11CB-913712B88219}" dt="2021-02-04T15:42:11.491" v="249" actId="20577"/>
          <ac:spMkLst>
            <pc:docMk/>
            <pc:sldMk cId="473230837" sldId="269"/>
            <ac:spMk id="3" creationId="{F7F51D0E-3FC3-4072-8054-40374BFB5DDB}"/>
          </ac:spMkLst>
        </pc:spChg>
      </pc:sldChg>
      <pc:sldChg chg="addSp delSp modSp new mod ord setBg addAnim modAnim setClrOvrMap">
        <pc:chgData name="Milanka Banović" userId="S::milanka.banovic@skolers.org::e26b9dfc-c6da-40bb-8ef5-d1398e078f17" providerId="AD" clId="Web-{1A41C72B-2084-60E9-11CB-913712B88219}" dt="2021-02-04T16:19:21.585" v="530" actId="20577"/>
        <pc:sldMkLst>
          <pc:docMk/>
          <pc:sldMk cId="995709049" sldId="270"/>
        </pc:sldMkLst>
        <pc:spChg chg="del mod">
          <ac:chgData name="Milanka Banović" userId="S::milanka.banovic@skolers.org::e26b9dfc-c6da-40bb-8ef5-d1398e078f17" providerId="AD" clId="Web-{1A41C72B-2084-60E9-11CB-913712B88219}" dt="2021-02-04T15:54:21.527" v="318"/>
          <ac:spMkLst>
            <pc:docMk/>
            <pc:sldMk cId="995709049" sldId="270"/>
            <ac:spMk id="2" creationId="{AF3654ED-6330-40F1-9C5E-2EB28A3EAC50}"/>
          </ac:spMkLst>
        </pc:spChg>
        <pc:spChg chg="add del mod">
          <ac:chgData name="Milanka Banović" userId="S::milanka.banovic@skolers.org::e26b9dfc-c6da-40bb-8ef5-d1398e078f17" providerId="AD" clId="Web-{1A41C72B-2084-60E9-11CB-913712B88219}" dt="2021-02-04T16:19:21.585" v="530" actId="20577"/>
          <ac:spMkLst>
            <pc:docMk/>
            <pc:sldMk cId="995709049" sldId="270"/>
            <ac:spMk id="3" creationId="{E3592258-FF9C-4B98-936C-C3225959C541}"/>
          </ac:spMkLst>
        </pc:spChg>
        <pc:spChg chg="add del">
          <ac:chgData name="Milanka Banović" userId="S::milanka.banovic@skolers.org::e26b9dfc-c6da-40bb-8ef5-d1398e078f17" providerId="AD" clId="Web-{1A41C72B-2084-60E9-11CB-913712B88219}" dt="2021-02-04T15:55:24.060" v="324"/>
          <ac:spMkLst>
            <pc:docMk/>
            <pc:sldMk cId="995709049" sldId="270"/>
            <ac:spMk id="7" creationId="{F747F1B4-B831-4277-8AB0-32767F7EB7BF}"/>
          </ac:spMkLst>
        </pc:spChg>
        <pc:spChg chg="add del">
          <ac:chgData name="Milanka Banović" userId="S::milanka.banovic@skolers.org::e26b9dfc-c6da-40bb-8ef5-d1398e078f17" providerId="AD" clId="Web-{1A41C72B-2084-60E9-11CB-913712B88219}" dt="2021-02-04T15:55:24.060" v="324"/>
          <ac:spMkLst>
            <pc:docMk/>
            <pc:sldMk cId="995709049" sldId="270"/>
            <ac:spMk id="8" creationId="{D80CFA21-AB7C-4BEB-9BFF-05764FBBF3C6}"/>
          </ac:spMkLst>
        </pc:spChg>
        <pc:spChg chg="add del">
          <ac:chgData name="Milanka Banović" userId="S::milanka.banovic@skolers.org::e26b9dfc-c6da-40bb-8ef5-d1398e078f17" providerId="AD" clId="Web-{1A41C72B-2084-60E9-11CB-913712B88219}" dt="2021-02-04T15:55:16.044" v="322"/>
          <ac:spMkLst>
            <pc:docMk/>
            <pc:sldMk cId="995709049" sldId="270"/>
            <ac:spMk id="9" creationId="{F747F1B4-B831-4277-8AB0-32767F7EB7BF}"/>
          </ac:spMkLst>
        </pc:spChg>
        <pc:spChg chg="add del">
          <ac:chgData name="Milanka Banović" userId="S::milanka.banovic@skolers.org::e26b9dfc-c6da-40bb-8ef5-d1398e078f17" providerId="AD" clId="Web-{1A41C72B-2084-60E9-11CB-913712B88219}" dt="2021-02-04T15:55:24.060" v="324"/>
          <ac:spMkLst>
            <pc:docMk/>
            <pc:sldMk cId="995709049" sldId="270"/>
            <ac:spMk id="10" creationId="{12F7E335-851A-4CAE-B09F-E657819D4600}"/>
          </ac:spMkLst>
        </pc:spChg>
        <pc:spChg chg="add del">
          <ac:chgData name="Milanka Banović" userId="S::milanka.banovic@skolers.org::e26b9dfc-c6da-40bb-8ef5-d1398e078f17" providerId="AD" clId="Web-{1A41C72B-2084-60E9-11CB-913712B88219}" dt="2021-02-04T15:55:16.044" v="322"/>
          <ac:spMkLst>
            <pc:docMk/>
            <pc:sldMk cId="995709049" sldId="270"/>
            <ac:spMk id="11" creationId="{D80CFA21-AB7C-4BEB-9BFF-05764FBBF3C6}"/>
          </ac:spMkLst>
        </pc:spChg>
        <pc:spChg chg="add del">
          <ac:chgData name="Milanka Banović" userId="S::milanka.banovic@skolers.org::e26b9dfc-c6da-40bb-8ef5-d1398e078f17" providerId="AD" clId="Web-{1A41C72B-2084-60E9-11CB-913712B88219}" dt="2021-02-04T15:55:24.060" v="324"/>
          <ac:spMkLst>
            <pc:docMk/>
            <pc:sldMk cId="995709049" sldId="270"/>
            <ac:spMk id="12" creationId="{10B541F0-7F6E-402E-84D8-CF96EACA5FBC}"/>
          </ac:spMkLst>
        </pc:spChg>
        <pc:spChg chg="add del">
          <ac:chgData name="Milanka Banović" userId="S::milanka.banovic@skolers.org::e26b9dfc-c6da-40bb-8ef5-d1398e078f17" providerId="AD" clId="Web-{1A41C72B-2084-60E9-11CB-913712B88219}" dt="2021-02-04T15:55:16.044" v="322"/>
          <ac:spMkLst>
            <pc:docMk/>
            <pc:sldMk cId="995709049" sldId="270"/>
            <ac:spMk id="13" creationId="{12F7E335-851A-4CAE-B09F-E657819D4600}"/>
          </ac:spMkLst>
        </pc:spChg>
        <pc:spChg chg="add del">
          <ac:chgData name="Milanka Banović" userId="S::milanka.banovic@skolers.org::e26b9dfc-c6da-40bb-8ef5-d1398e078f17" providerId="AD" clId="Web-{1A41C72B-2084-60E9-11CB-913712B88219}" dt="2021-02-04T15:55:16.044" v="322"/>
          <ac:spMkLst>
            <pc:docMk/>
            <pc:sldMk cId="995709049" sldId="270"/>
            <ac:spMk id="15" creationId="{10B541F0-7F6E-402E-84D8-CF96EACA5FBC}"/>
          </ac:spMkLst>
        </pc:spChg>
        <pc:graphicFrameChg chg="add del">
          <ac:chgData name="Milanka Banović" userId="S::milanka.banovic@skolers.org::e26b9dfc-c6da-40bb-8ef5-d1398e078f17" providerId="AD" clId="Web-{1A41C72B-2084-60E9-11CB-913712B88219}" dt="2021-02-04T15:55:02.935" v="320"/>
          <ac:graphicFrameMkLst>
            <pc:docMk/>
            <pc:sldMk cId="995709049" sldId="270"/>
            <ac:graphicFrameMk id="5" creationId="{0D6D6FA6-302F-4CD6-AE57-9BF1C5D94DA7}"/>
          </ac:graphicFrameMkLst>
        </pc:graphicFrameChg>
        <pc:graphicFrameChg chg="add del">
          <ac:chgData name="Milanka Banović" userId="S::milanka.banovic@skolers.org::e26b9dfc-c6da-40bb-8ef5-d1398e078f17" providerId="AD" clId="Web-{1A41C72B-2084-60E9-11CB-913712B88219}" dt="2021-02-04T15:55:16.044" v="322"/>
          <ac:graphicFrameMkLst>
            <pc:docMk/>
            <pc:sldMk cId="995709049" sldId="270"/>
            <ac:graphicFrameMk id="6" creationId="{B8729571-946B-4EDF-B5A9-75167EF6012E}"/>
          </ac:graphicFrameMkLst>
        </pc:graphicFrameChg>
        <pc:graphicFrameChg chg="add del">
          <ac:chgData name="Milanka Banović" userId="S::milanka.banovic@skolers.org::e26b9dfc-c6da-40bb-8ef5-d1398e078f17" providerId="AD" clId="Web-{1A41C72B-2084-60E9-11CB-913712B88219}" dt="2021-02-04T15:55:24.060" v="324"/>
          <ac:graphicFrameMkLst>
            <pc:docMk/>
            <pc:sldMk cId="995709049" sldId="270"/>
            <ac:graphicFrameMk id="14" creationId="{B1F50715-59E3-4B25-9B35-C80F7C24D873}"/>
          </ac:graphicFrameMkLst>
        </pc:graphicFrameChg>
      </pc:sldChg>
      <pc:sldChg chg="addSp delSp modSp new mod setBg">
        <pc:chgData name="Milanka Banović" userId="S::milanka.banovic@skolers.org::e26b9dfc-c6da-40bb-8ef5-d1398e078f17" providerId="AD" clId="Web-{1A41C72B-2084-60E9-11CB-913712B88219}" dt="2021-02-04T16:20:18.368" v="539" actId="20577"/>
        <pc:sldMkLst>
          <pc:docMk/>
          <pc:sldMk cId="3876381692" sldId="271"/>
        </pc:sldMkLst>
        <pc:spChg chg="del">
          <ac:chgData name="Milanka Banović" userId="S::milanka.banovic@skolers.org::e26b9dfc-c6da-40bb-8ef5-d1398e078f17" providerId="AD" clId="Web-{1A41C72B-2084-60E9-11CB-913712B88219}" dt="2021-02-04T15:56:54.516" v="345"/>
          <ac:spMkLst>
            <pc:docMk/>
            <pc:sldMk cId="3876381692" sldId="271"/>
            <ac:spMk id="2" creationId="{71D42B9E-3E7E-4A1F-BBBC-24ABE2E7FA65}"/>
          </ac:spMkLst>
        </pc:spChg>
        <pc:spChg chg="mod ord">
          <ac:chgData name="Milanka Banović" userId="S::milanka.banovic@skolers.org::e26b9dfc-c6da-40bb-8ef5-d1398e078f17" providerId="AD" clId="Web-{1A41C72B-2084-60E9-11CB-913712B88219}" dt="2021-02-04T16:20:18.368" v="539" actId="20577"/>
          <ac:spMkLst>
            <pc:docMk/>
            <pc:sldMk cId="3876381692" sldId="271"/>
            <ac:spMk id="3" creationId="{15281882-E7EE-43DF-8A43-E3FB539BCBAD}"/>
          </ac:spMkLst>
        </pc:spChg>
        <pc:spChg chg="add del">
          <ac:chgData name="Milanka Banović" userId="S::milanka.banovic@skolers.org::e26b9dfc-c6da-40bb-8ef5-d1398e078f17" providerId="AD" clId="Web-{1A41C72B-2084-60E9-11CB-913712B88219}" dt="2021-02-04T16:05:03.967" v="438"/>
          <ac:spMkLst>
            <pc:docMk/>
            <pc:sldMk cId="3876381692" sldId="271"/>
            <ac:spMk id="10" creationId="{C8A3C342-1D03-412F-8DD3-BF519E8E0AE9}"/>
          </ac:spMkLst>
        </pc:spChg>
        <pc:spChg chg="add del">
          <ac:chgData name="Milanka Banović" userId="S::milanka.banovic@skolers.org::e26b9dfc-c6da-40bb-8ef5-d1398e078f17" providerId="AD" clId="Web-{1A41C72B-2084-60E9-11CB-913712B88219}" dt="2021-02-04T16:05:03.967" v="438"/>
          <ac:spMkLst>
            <pc:docMk/>
            <pc:sldMk cId="3876381692" sldId="271"/>
            <ac:spMk id="12" creationId="{81CC9B02-E087-4350-AEBD-2C3CF001AF01}"/>
          </ac:spMkLst>
        </pc:spChg>
        <pc:spChg chg="add del">
          <ac:chgData name="Milanka Banović" userId="S::milanka.banovic@skolers.org::e26b9dfc-c6da-40bb-8ef5-d1398e078f17" providerId="AD" clId="Web-{1A41C72B-2084-60E9-11CB-913712B88219}" dt="2021-02-04T16:05:03.967" v="438"/>
          <ac:spMkLst>
            <pc:docMk/>
            <pc:sldMk cId="3876381692" sldId="271"/>
            <ac:spMk id="14" creationId="{D6F18ACE-6E82-4ADC-8A2F-A1771B309B16}"/>
          </ac:spMkLst>
        </pc:spChg>
        <pc:spChg chg="add">
          <ac:chgData name="Milanka Banović" userId="S::milanka.banovic@skolers.org::e26b9dfc-c6da-40bb-8ef5-d1398e078f17" providerId="AD" clId="Web-{1A41C72B-2084-60E9-11CB-913712B88219}" dt="2021-02-04T16:05:03.967" v="438"/>
          <ac:spMkLst>
            <pc:docMk/>
            <pc:sldMk cId="3876381692" sldId="271"/>
            <ac:spMk id="19" creationId="{C8A3C342-1D03-412F-8DD3-BF519E8E0AE9}"/>
          </ac:spMkLst>
        </pc:spChg>
        <pc:spChg chg="add">
          <ac:chgData name="Milanka Banović" userId="S::milanka.banovic@skolers.org::e26b9dfc-c6da-40bb-8ef5-d1398e078f17" providerId="AD" clId="Web-{1A41C72B-2084-60E9-11CB-913712B88219}" dt="2021-02-04T16:05:03.967" v="438"/>
          <ac:spMkLst>
            <pc:docMk/>
            <pc:sldMk cId="3876381692" sldId="271"/>
            <ac:spMk id="21" creationId="{81CC9B02-E087-4350-AEBD-2C3CF001AF01}"/>
          </ac:spMkLst>
        </pc:spChg>
        <pc:spChg chg="add">
          <ac:chgData name="Milanka Banović" userId="S::milanka.banovic@skolers.org::e26b9dfc-c6da-40bb-8ef5-d1398e078f17" providerId="AD" clId="Web-{1A41C72B-2084-60E9-11CB-913712B88219}" dt="2021-02-04T16:05:03.967" v="438"/>
          <ac:spMkLst>
            <pc:docMk/>
            <pc:sldMk cId="3876381692" sldId="271"/>
            <ac:spMk id="23" creationId="{D6F18ACE-6E82-4ADC-8A2F-A1771B309B16}"/>
          </ac:spMkLst>
        </pc:spChg>
        <pc:picChg chg="add del mod">
          <ac:chgData name="Milanka Banović" userId="S::milanka.banovic@skolers.org::e26b9dfc-c6da-40bb-8ef5-d1398e078f17" providerId="AD" clId="Web-{1A41C72B-2084-60E9-11CB-913712B88219}" dt="2021-02-04T16:01:54.962" v="427"/>
          <ac:picMkLst>
            <pc:docMk/>
            <pc:sldMk cId="3876381692" sldId="271"/>
            <ac:picMk id="4" creationId="{53422496-4FFE-4CD2-BA92-77BB15892BBE}"/>
          </ac:picMkLst>
        </pc:picChg>
        <pc:picChg chg="add del mod">
          <ac:chgData name="Milanka Banović" userId="S::milanka.banovic@skolers.org::e26b9dfc-c6da-40bb-8ef5-d1398e078f17" providerId="AD" clId="Web-{1A41C72B-2084-60E9-11CB-913712B88219}" dt="2021-02-04T16:03:22.277" v="433"/>
          <ac:picMkLst>
            <pc:docMk/>
            <pc:sldMk cId="3876381692" sldId="271"/>
            <ac:picMk id="5" creationId="{AA03423F-7424-47F3-A764-86EE160956F7}"/>
          </ac:picMkLst>
        </pc:picChg>
        <pc:picChg chg="add del mod">
          <ac:chgData name="Milanka Banović" userId="S::milanka.banovic@skolers.org::e26b9dfc-c6da-40bb-8ef5-d1398e078f17" providerId="AD" clId="Web-{1A41C72B-2084-60E9-11CB-913712B88219}" dt="2021-02-04T16:04:58.795" v="436"/>
          <ac:picMkLst>
            <pc:docMk/>
            <pc:sldMk cId="3876381692" sldId="271"/>
            <ac:picMk id="6" creationId="{8726E15B-F41C-4C8E-9E3E-53421F4D9C4F}"/>
          </ac:picMkLst>
        </pc:picChg>
        <pc:picChg chg="add mod">
          <ac:chgData name="Milanka Banović" userId="S::milanka.banovic@skolers.org::e26b9dfc-c6da-40bb-8ef5-d1398e078f17" providerId="AD" clId="Web-{1A41C72B-2084-60E9-11CB-913712B88219}" dt="2021-02-04T16:05:53.203" v="447" actId="1076"/>
          <ac:picMkLst>
            <pc:docMk/>
            <pc:sldMk cId="3876381692" sldId="271"/>
            <ac:picMk id="7" creationId="{BD67FCB3-75F4-4861-AF03-932B4EAAB9A1}"/>
          </ac:picMkLst>
        </pc:picChg>
      </pc:sldChg>
      <pc:sldChg chg="delSp modSp new addAnim modAnim">
        <pc:chgData name="Milanka Banović" userId="S::milanka.banovic@skolers.org::e26b9dfc-c6da-40bb-8ef5-d1398e078f17" providerId="AD" clId="Web-{1A41C72B-2084-60E9-11CB-913712B88219}" dt="2021-02-04T16:17:18.238" v="512"/>
        <pc:sldMkLst>
          <pc:docMk/>
          <pc:sldMk cId="2712822229" sldId="272"/>
        </pc:sldMkLst>
        <pc:spChg chg="del">
          <ac:chgData name="Milanka Banović" userId="S::milanka.banovic@skolers.org::e26b9dfc-c6da-40bb-8ef5-d1398e078f17" providerId="AD" clId="Web-{1A41C72B-2084-60E9-11CB-913712B88219}" dt="2021-02-04T16:14:11.639" v="484"/>
          <ac:spMkLst>
            <pc:docMk/>
            <pc:sldMk cId="2712822229" sldId="272"/>
            <ac:spMk id="2" creationId="{577D851E-9E72-4E4E-9D05-0199A607576C}"/>
          </ac:spMkLst>
        </pc:spChg>
        <pc:spChg chg="mod">
          <ac:chgData name="Milanka Banović" userId="S::milanka.banovic@skolers.org::e26b9dfc-c6da-40bb-8ef5-d1398e078f17" providerId="AD" clId="Web-{1A41C72B-2084-60E9-11CB-913712B88219}" dt="2021-02-04T16:16:43.331" v="508" actId="20577"/>
          <ac:spMkLst>
            <pc:docMk/>
            <pc:sldMk cId="2712822229" sldId="272"/>
            <ac:spMk id="3" creationId="{62A33DF5-5C0D-4BCF-9BD9-B00EDF332392}"/>
          </ac:spMkLst>
        </pc:spChg>
      </pc:sldChg>
    </pc:docChg>
  </pc:docChgLst>
  <pc:docChgLst>
    <pc:chgData name="Milanka Banović" userId="S::milanka.banovic@skolers.org::e26b9dfc-c6da-40bb-8ef5-d1398e078f17" providerId="AD" clId="Web-{BB077B49-B7F8-458C-BEEA-5EE6E101D9AB}"/>
    <pc:docChg chg="addSld delSld modSld addMainMaster delMainMaster">
      <pc:chgData name="Milanka Banović" userId="S::milanka.banovic@skolers.org::e26b9dfc-c6da-40bb-8ef5-d1398e078f17" providerId="AD" clId="Web-{BB077B49-B7F8-458C-BEEA-5EE6E101D9AB}" dt="2021-02-04T15:10:13.704" v="138" actId="20577"/>
      <pc:docMkLst>
        <pc:docMk/>
      </pc:docMkLst>
      <pc:sldChg chg="modSp mod modClrScheme chgLayout">
        <pc:chgData name="Milanka Banović" userId="S::milanka.banovic@skolers.org::e26b9dfc-c6da-40bb-8ef5-d1398e078f17" providerId="AD" clId="Web-{BB077B49-B7F8-458C-BEEA-5EE6E101D9AB}" dt="2021-02-04T15:10:13.704" v="138" actId="20577"/>
        <pc:sldMkLst>
          <pc:docMk/>
          <pc:sldMk cId="1194440229" sldId="256"/>
        </pc:sldMkLst>
        <pc:spChg chg="mod ord">
          <ac:chgData name="Milanka Banović" userId="S::milanka.banovic@skolers.org::e26b9dfc-c6da-40bb-8ef5-d1398e078f17" providerId="AD" clId="Web-{BB077B49-B7F8-458C-BEEA-5EE6E101D9AB}" dt="2021-02-04T15:10:13.704" v="138" actId="20577"/>
          <ac:spMkLst>
            <pc:docMk/>
            <pc:sldMk cId="1194440229" sldId="256"/>
            <ac:spMk id="2" creationId="{00000000-0000-0000-0000-000000000000}"/>
          </ac:spMkLst>
        </pc:spChg>
        <pc:spChg chg="mod ord">
          <ac:chgData name="Milanka Banović" userId="S::milanka.banovic@skolers.org::e26b9dfc-c6da-40bb-8ef5-d1398e078f17" providerId="AD" clId="Web-{BB077B49-B7F8-458C-BEEA-5EE6E101D9AB}" dt="2021-02-04T14:49:35.487" v="68" actId="20577"/>
          <ac:spMkLst>
            <pc:docMk/>
            <pc:sldMk cId="1194440229" sldId="256"/>
            <ac:spMk id="3" creationId="{00000000-0000-0000-0000-000000000000}"/>
          </ac:spMkLst>
        </pc:spChg>
      </pc:sldChg>
      <pc:sldChg chg="new del">
        <pc:chgData name="Milanka Banović" userId="S::milanka.banovic@skolers.org::e26b9dfc-c6da-40bb-8ef5-d1398e078f17" providerId="AD" clId="Web-{BB077B49-B7F8-458C-BEEA-5EE6E101D9AB}" dt="2021-02-04T14:50:14.566" v="72"/>
        <pc:sldMkLst>
          <pc:docMk/>
          <pc:sldMk cId="3507272917" sldId="257"/>
        </pc:sldMkLst>
      </pc:sldChg>
      <pc:sldChg chg="new del">
        <pc:chgData name="Milanka Banović" userId="S::milanka.banovic@skolers.org::e26b9dfc-c6da-40bb-8ef5-d1398e078f17" providerId="AD" clId="Web-{BB077B49-B7F8-458C-BEEA-5EE6E101D9AB}" dt="2021-02-04T14:49:53.722" v="70"/>
        <pc:sldMkLst>
          <pc:docMk/>
          <pc:sldMk cId="3696508863" sldId="257"/>
        </pc:sldMkLst>
      </pc:sldChg>
      <pc:sldChg chg="new del">
        <pc:chgData name="Milanka Banović" userId="S::milanka.banovic@skolers.org::e26b9dfc-c6da-40bb-8ef5-d1398e078f17" providerId="AD" clId="Web-{BB077B49-B7F8-458C-BEEA-5EE6E101D9AB}" dt="2021-02-04T14:52:13.928" v="77"/>
        <pc:sldMkLst>
          <pc:docMk/>
          <pc:sldMk cId="3715188658" sldId="257"/>
        </pc:sldMkLst>
      </pc:sldChg>
      <pc:sldChg chg="delSp modSp new">
        <pc:chgData name="Milanka Banović" userId="S::milanka.banovic@skolers.org::e26b9dfc-c6da-40bb-8ef5-d1398e078f17" providerId="AD" clId="Web-{BB077B49-B7F8-458C-BEEA-5EE6E101D9AB}" dt="2021-02-04T15:07:45.795" v="124" actId="20577"/>
        <pc:sldMkLst>
          <pc:docMk/>
          <pc:sldMk cId="352227152" sldId="258"/>
        </pc:sldMkLst>
        <pc:spChg chg="del mod">
          <ac:chgData name="Milanka Banović" userId="S::milanka.banovic@skolers.org::e26b9dfc-c6da-40bb-8ef5-d1398e078f17" providerId="AD" clId="Web-{BB077B49-B7F8-458C-BEEA-5EE6E101D9AB}" dt="2021-02-04T15:01:52.880" v="80"/>
          <ac:spMkLst>
            <pc:docMk/>
            <pc:sldMk cId="352227152" sldId="258"/>
            <ac:spMk id="2" creationId="{63172B7E-DF25-4D02-AD67-77699B5595D7}"/>
          </ac:spMkLst>
        </pc:spChg>
        <pc:spChg chg="mod">
          <ac:chgData name="Milanka Banović" userId="S::milanka.banovic@skolers.org::e26b9dfc-c6da-40bb-8ef5-d1398e078f17" providerId="AD" clId="Web-{BB077B49-B7F8-458C-BEEA-5EE6E101D9AB}" dt="2021-02-04T15:07:45.795" v="124" actId="20577"/>
          <ac:spMkLst>
            <pc:docMk/>
            <pc:sldMk cId="352227152" sldId="258"/>
            <ac:spMk id="3" creationId="{7CB8DA82-6885-4512-9CE1-2ACECC5B9C7D}"/>
          </ac:spMkLst>
        </pc:spChg>
      </pc:sldChg>
      <pc:sldChg chg="delSp modSp new del">
        <pc:chgData name="Milanka Banović" userId="S::milanka.banovic@skolers.org::e26b9dfc-c6da-40bb-8ef5-d1398e078f17" providerId="AD" clId="Web-{BB077B49-B7F8-458C-BEEA-5EE6E101D9AB}" dt="2021-02-04T15:04:38.899" v="95"/>
        <pc:sldMkLst>
          <pc:docMk/>
          <pc:sldMk cId="2011677276" sldId="259"/>
        </pc:sldMkLst>
        <pc:spChg chg="del">
          <ac:chgData name="Milanka Banović" userId="S::milanka.banovic@skolers.org::e26b9dfc-c6da-40bb-8ef5-d1398e078f17" providerId="AD" clId="Web-{BB077B49-B7F8-458C-BEEA-5EE6E101D9AB}" dt="2021-02-04T15:03:42.336" v="92"/>
          <ac:spMkLst>
            <pc:docMk/>
            <pc:sldMk cId="2011677276" sldId="259"/>
            <ac:spMk id="2" creationId="{85042B25-ED87-4119-BB92-0B8F5443EB21}"/>
          </ac:spMkLst>
        </pc:spChg>
        <pc:spChg chg="del mod">
          <ac:chgData name="Milanka Banović" userId="S::milanka.banovic@skolers.org::e26b9dfc-c6da-40bb-8ef5-d1398e078f17" providerId="AD" clId="Web-{BB077B49-B7F8-458C-BEEA-5EE6E101D9AB}" dt="2021-02-04T15:04:31.399" v="94"/>
          <ac:spMkLst>
            <pc:docMk/>
            <pc:sldMk cId="2011677276" sldId="259"/>
            <ac:spMk id="3" creationId="{BC9D5F20-12D6-4FD9-AE6C-28EA51E9723D}"/>
          </ac:spMkLst>
        </pc:spChg>
      </pc:sldChg>
      <pc:sldChg chg="addSp delSp modSp new mod setBg setClrOvrMap">
        <pc:chgData name="Milanka Banović" userId="S::milanka.banovic@skolers.org::e26b9dfc-c6da-40bb-8ef5-d1398e078f17" providerId="AD" clId="Web-{BB077B49-B7F8-458C-BEEA-5EE6E101D9AB}" dt="2021-02-04T15:10:00.860" v="136" actId="20577"/>
        <pc:sldMkLst>
          <pc:docMk/>
          <pc:sldMk cId="2695682807" sldId="259"/>
        </pc:sldMkLst>
        <pc:spChg chg="mod">
          <ac:chgData name="Milanka Banović" userId="S::milanka.banovic@skolers.org::e26b9dfc-c6da-40bb-8ef5-d1398e078f17" providerId="AD" clId="Web-{BB077B49-B7F8-458C-BEEA-5EE6E101D9AB}" dt="2021-02-04T15:10:00.860" v="136" actId="20577"/>
          <ac:spMkLst>
            <pc:docMk/>
            <pc:sldMk cId="2695682807" sldId="259"/>
            <ac:spMk id="2" creationId="{44BF70FC-1C7B-4695-9B03-4008E06A7FDA}"/>
          </ac:spMkLst>
        </pc:spChg>
        <pc:spChg chg="add del mod">
          <ac:chgData name="Milanka Banović" userId="S::milanka.banovic@skolers.org::e26b9dfc-c6da-40bb-8ef5-d1398e078f17" providerId="AD" clId="Web-{BB077B49-B7F8-458C-BEEA-5EE6E101D9AB}" dt="2021-02-04T15:09:46.672" v="135" actId="20577"/>
          <ac:spMkLst>
            <pc:docMk/>
            <pc:sldMk cId="2695682807" sldId="259"/>
            <ac:spMk id="3" creationId="{FBFEE1ED-172D-4B9D-95A0-7DA1102458F6}"/>
          </ac:spMkLst>
        </pc:spChg>
        <pc:spChg chg="add">
          <ac:chgData name="Milanka Banović" userId="S::milanka.banovic@skolers.org::e26b9dfc-c6da-40bb-8ef5-d1398e078f17" providerId="AD" clId="Web-{BB077B49-B7F8-458C-BEEA-5EE6E101D9AB}" dt="2021-02-04T15:09:07.812" v="132"/>
          <ac:spMkLst>
            <pc:docMk/>
            <pc:sldMk cId="2695682807" sldId="259"/>
            <ac:spMk id="6" creationId="{923E8915-D2AA-4327-A45A-972C3CA9574B}"/>
          </ac:spMkLst>
        </pc:spChg>
        <pc:spChg chg="add">
          <ac:chgData name="Milanka Banović" userId="S::milanka.banovic@skolers.org::e26b9dfc-c6da-40bb-8ef5-d1398e078f17" providerId="AD" clId="Web-{BB077B49-B7F8-458C-BEEA-5EE6E101D9AB}" dt="2021-02-04T15:09:07.812" v="132"/>
          <ac:spMkLst>
            <pc:docMk/>
            <pc:sldMk cId="2695682807" sldId="259"/>
            <ac:spMk id="7" creationId="{8302FC3C-9804-4950-B721-5FD704BA6065}"/>
          </ac:spMkLst>
        </pc:spChg>
        <pc:spChg chg="add del">
          <ac:chgData name="Milanka Banović" userId="S::milanka.banovic@skolers.org::e26b9dfc-c6da-40bb-8ef5-d1398e078f17" providerId="AD" clId="Web-{BB077B49-B7F8-458C-BEEA-5EE6E101D9AB}" dt="2021-02-04T15:08:44.405" v="129"/>
          <ac:spMkLst>
            <pc:docMk/>
            <pc:sldMk cId="2695682807" sldId="259"/>
            <ac:spMk id="8" creationId="{923E8915-D2AA-4327-A45A-972C3CA9574B}"/>
          </ac:spMkLst>
        </pc:spChg>
        <pc:spChg chg="add del">
          <ac:chgData name="Milanka Banović" userId="S::milanka.banovic@skolers.org::e26b9dfc-c6da-40bb-8ef5-d1398e078f17" providerId="AD" clId="Web-{BB077B49-B7F8-458C-BEEA-5EE6E101D9AB}" dt="2021-02-04T15:09:07.765" v="131"/>
          <ac:spMkLst>
            <pc:docMk/>
            <pc:sldMk cId="2695682807" sldId="259"/>
            <ac:spMk id="9" creationId="{4E78424C-6FD0-41F8-9CAA-5DC19C42359F}"/>
          </ac:spMkLst>
        </pc:spChg>
        <pc:spChg chg="add del">
          <ac:chgData name="Milanka Banović" userId="S::milanka.banovic@skolers.org::e26b9dfc-c6da-40bb-8ef5-d1398e078f17" providerId="AD" clId="Web-{BB077B49-B7F8-458C-BEEA-5EE6E101D9AB}" dt="2021-02-04T15:08:44.405" v="129"/>
          <ac:spMkLst>
            <pc:docMk/>
            <pc:sldMk cId="2695682807" sldId="259"/>
            <ac:spMk id="10" creationId="{8302FC3C-9804-4950-B721-5FD704BA6065}"/>
          </ac:spMkLst>
        </pc:spChg>
        <pc:spChg chg="add del">
          <ac:chgData name="Milanka Banović" userId="S::milanka.banovic@skolers.org::e26b9dfc-c6da-40bb-8ef5-d1398e078f17" providerId="AD" clId="Web-{BB077B49-B7F8-458C-BEEA-5EE6E101D9AB}" dt="2021-02-04T15:09:07.765" v="131"/>
          <ac:spMkLst>
            <pc:docMk/>
            <pc:sldMk cId="2695682807" sldId="259"/>
            <ac:spMk id="11" creationId="{DD136760-57DC-4301-8BEA-B71AD2D13905}"/>
          </ac:spMkLst>
        </pc:spChg>
        <pc:spChg chg="add del">
          <ac:chgData name="Milanka Banović" userId="S::milanka.banovic@skolers.org::e26b9dfc-c6da-40bb-8ef5-d1398e078f17" providerId="AD" clId="Web-{BB077B49-B7F8-458C-BEEA-5EE6E101D9AB}" dt="2021-02-04T15:09:07.765" v="131"/>
          <ac:spMkLst>
            <pc:docMk/>
            <pc:sldMk cId="2695682807" sldId="259"/>
            <ac:spMk id="13" creationId="{BDC58DEA-1307-4F44-AD47-E613D8B76A89}"/>
          </ac:spMkLst>
        </pc:spChg>
        <pc:spChg chg="add del">
          <ac:chgData name="Milanka Banović" userId="S::milanka.banovic@skolers.org::e26b9dfc-c6da-40bb-8ef5-d1398e078f17" providerId="AD" clId="Web-{BB077B49-B7F8-458C-BEEA-5EE6E101D9AB}" dt="2021-02-04T15:09:07.765" v="131"/>
          <ac:spMkLst>
            <pc:docMk/>
            <pc:sldMk cId="2695682807" sldId="259"/>
            <ac:spMk id="15" creationId="{C99B912D-1E4B-42AF-A2BE-CFEFEC916EE7}"/>
          </ac:spMkLst>
        </pc:spChg>
        <pc:spChg chg="add del">
          <ac:chgData name="Milanka Banović" userId="S::milanka.banovic@skolers.org::e26b9dfc-c6da-40bb-8ef5-d1398e078f17" providerId="AD" clId="Web-{BB077B49-B7F8-458C-BEEA-5EE6E101D9AB}" dt="2021-02-04T15:08:44.405" v="129"/>
          <ac:spMkLst>
            <pc:docMk/>
            <pc:sldMk cId="2695682807" sldId="259"/>
            <ac:spMk id="16" creationId="{F3798573-F27B-47EB-8EA4-7EE34954C2D6}"/>
          </ac:spMkLst>
        </pc:spChg>
        <pc:spChg chg="add">
          <ac:chgData name="Milanka Banović" userId="S::milanka.banovic@skolers.org::e26b9dfc-c6da-40bb-8ef5-d1398e078f17" providerId="AD" clId="Web-{BB077B49-B7F8-458C-BEEA-5EE6E101D9AB}" dt="2021-02-04T15:09:07.812" v="132"/>
          <ac:spMkLst>
            <pc:docMk/>
            <pc:sldMk cId="2695682807" sldId="259"/>
            <ac:spMk id="19" creationId="{F3798573-F27B-47EB-8EA4-7EE34954C2D6}"/>
          </ac:spMkLst>
        </pc:spChg>
        <pc:graphicFrameChg chg="add del">
          <ac:chgData name="Milanka Banović" userId="S::milanka.banovic@skolers.org::e26b9dfc-c6da-40bb-8ef5-d1398e078f17" providerId="AD" clId="Web-{BB077B49-B7F8-458C-BEEA-5EE6E101D9AB}" dt="2021-02-04T15:09:07.765" v="131"/>
          <ac:graphicFrameMkLst>
            <pc:docMk/>
            <pc:sldMk cId="2695682807" sldId="259"/>
            <ac:graphicFrameMk id="5" creationId="{8ABCF303-45C8-43EC-9959-BE05FD33EB2E}"/>
          </ac:graphicFrameMkLst>
        </pc:graphicFrameChg>
        <pc:picChg chg="add del">
          <ac:chgData name="Milanka Banović" userId="S::milanka.banovic@skolers.org::e26b9dfc-c6da-40bb-8ef5-d1398e078f17" providerId="AD" clId="Web-{BB077B49-B7F8-458C-BEEA-5EE6E101D9AB}" dt="2021-02-04T15:08:44.405" v="129"/>
          <ac:picMkLst>
            <pc:docMk/>
            <pc:sldMk cId="2695682807" sldId="259"/>
            <ac:picMk id="14" creationId="{3BC6EBB2-9BDC-4075-BA6B-43A9FBF9C86C}"/>
          </ac:picMkLst>
        </pc:picChg>
        <pc:picChg chg="add">
          <ac:chgData name="Milanka Banović" userId="S::milanka.banovic@skolers.org::e26b9dfc-c6da-40bb-8ef5-d1398e078f17" providerId="AD" clId="Web-{BB077B49-B7F8-458C-BEEA-5EE6E101D9AB}" dt="2021-02-04T15:09:07.812" v="132"/>
          <ac:picMkLst>
            <pc:docMk/>
            <pc:sldMk cId="2695682807" sldId="259"/>
            <ac:picMk id="18" creationId="{3BC6EBB2-9BDC-4075-BA6B-43A9FBF9C86C}"/>
          </ac:picMkLst>
        </pc:picChg>
        <pc:cxnChg chg="add del">
          <ac:chgData name="Milanka Banović" userId="S::milanka.banovic@skolers.org::e26b9dfc-c6da-40bb-8ef5-d1398e078f17" providerId="AD" clId="Web-{BB077B49-B7F8-458C-BEEA-5EE6E101D9AB}" dt="2021-02-04T15:08:44.405" v="129"/>
          <ac:cxnSpMkLst>
            <pc:docMk/>
            <pc:sldMk cId="2695682807" sldId="259"/>
            <ac:cxnSpMk id="12" creationId="{6B9695BD-ECF6-49CA-8877-8C493193C65D}"/>
          </ac:cxnSpMkLst>
        </pc:cxnChg>
        <pc:cxnChg chg="add">
          <ac:chgData name="Milanka Banović" userId="S::milanka.banovic@skolers.org::e26b9dfc-c6da-40bb-8ef5-d1398e078f17" providerId="AD" clId="Web-{BB077B49-B7F8-458C-BEEA-5EE6E101D9AB}" dt="2021-02-04T15:09:07.812" v="132"/>
          <ac:cxnSpMkLst>
            <pc:docMk/>
            <pc:sldMk cId="2695682807" sldId="259"/>
            <ac:cxnSpMk id="17" creationId="{6B9695BD-ECF6-49CA-8877-8C493193C65D}"/>
          </ac:cxnSpMkLst>
        </pc:cxnChg>
      </pc:sldChg>
      <pc:sldChg chg="new">
        <pc:chgData name="Milanka Banović" userId="S::milanka.banovic@skolers.org::e26b9dfc-c6da-40bb-8ef5-d1398e078f17" providerId="AD" clId="Web-{BB077B49-B7F8-458C-BEEA-5EE6E101D9AB}" dt="2021-02-04T15:07:03.622" v="122"/>
        <pc:sldMkLst>
          <pc:docMk/>
          <pc:sldMk cId="1842848468" sldId="260"/>
        </pc:sldMkLst>
      </pc:sldChg>
      <pc:sldMasterChg chg="del delSldLayout">
        <pc:chgData name="Milanka Banović" userId="S::milanka.banovic@skolers.org::e26b9dfc-c6da-40bb-8ef5-d1398e078f17" providerId="AD" clId="Web-{BB077B49-B7F8-458C-BEEA-5EE6E101D9AB}" dt="2021-02-04T14:43:58.042" v="0"/>
        <pc:sldMasterMkLst>
          <pc:docMk/>
          <pc:sldMasterMk cId="0" sldId="2147483696"/>
        </pc:sldMasterMkLst>
        <pc:sldLayoutChg chg="del">
          <pc:chgData name="Milanka Banović" userId="S::milanka.banovic@skolers.org::e26b9dfc-c6da-40bb-8ef5-d1398e078f17" providerId="AD" clId="Web-{BB077B49-B7F8-458C-BEEA-5EE6E101D9AB}" dt="2021-02-04T14:43:58.042" v="0"/>
          <pc:sldLayoutMkLst>
            <pc:docMk/>
            <pc:sldMasterMk cId="0" sldId="2147483696"/>
            <pc:sldLayoutMk cId="0" sldId="2147483697"/>
          </pc:sldLayoutMkLst>
        </pc:sldLayoutChg>
        <pc:sldLayoutChg chg="del">
          <pc:chgData name="Milanka Banović" userId="S::milanka.banovic@skolers.org::e26b9dfc-c6da-40bb-8ef5-d1398e078f17" providerId="AD" clId="Web-{BB077B49-B7F8-458C-BEEA-5EE6E101D9AB}" dt="2021-02-04T14:43:58.042" v="0"/>
          <pc:sldLayoutMkLst>
            <pc:docMk/>
            <pc:sldMasterMk cId="0" sldId="2147483696"/>
            <pc:sldLayoutMk cId="0" sldId="2147483698"/>
          </pc:sldLayoutMkLst>
        </pc:sldLayoutChg>
        <pc:sldLayoutChg chg="del">
          <pc:chgData name="Milanka Banović" userId="S::milanka.banovic@skolers.org::e26b9dfc-c6da-40bb-8ef5-d1398e078f17" providerId="AD" clId="Web-{BB077B49-B7F8-458C-BEEA-5EE6E101D9AB}" dt="2021-02-04T14:43:58.042" v="0"/>
          <pc:sldLayoutMkLst>
            <pc:docMk/>
            <pc:sldMasterMk cId="0" sldId="2147483696"/>
            <pc:sldLayoutMk cId="0" sldId="2147483699"/>
          </pc:sldLayoutMkLst>
        </pc:sldLayoutChg>
        <pc:sldLayoutChg chg="del">
          <pc:chgData name="Milanka Banović" userId="S::milanka.banovic@skolers.org::e26b9dfc-c6da-40bb-8ef5-d1398e078f17" providerId="AD" clId="Web-{BB077B49-B7F8-458C-BEEA-5EE6E101D9AB}" dt="2021-02-04T14:43:58.042" v="0"/>
          <pc:sldLayoutMkLst>
            <pc:docMk/>
            <pc:sldMasterMk cId="0" sldId="2147483696"/>
            <pc:sldLayoutMk cId="0" sldId="2147483700"/>
          </pc:sldLayoutMkLst>
        </pc:sldLayoutChg>
        <pc:sldLayoutChg chg="del">
          <pc:chgData name="Milanka Banović" userId="S::milanka.banovic@skolers.org::e26b9dfc-c6da-40bb-8ef5-d1398e078f17" providerId="AD" clId="Web-{BB077B49-B7F8-458C-BEEA-5EE6E101D9AB}" dt="2021-02-04T14:43:58.042" v="0"/>
          <pc:sldLayoutMkLst>
            <pc:docMk/>
            <pc:sldMasterMk cId="0" sldId="2147483696"/>
            <pc:sldLayoutMk cId="0" sldId="2147483701"/>
          </pc:sldLayoutMkLst>
        </pc:sldLayoutChg>
        <pc:sldLayoutChg chg="del">
          <pc:chgData name="Milanka Banović" userId="S::milanka.banovic@skolers.org::e26b9dfc-c6da-40bb-8ef5-d1398e078f17" providerId="AD" clId="Web-{BB077B49-B7F8-458C-BEEA-5EE6E101D9AB}" dt="2021-02-04T14:43:58.042" v="0"/>
          <pc:sldLayoutMkLst>
            <pc:docMk/>
            <pc:sldMasterMk cId="0" sldId="2147483696"/>
            <pc:sldLayoutMk cId="0" sldId="2147483702"/>
          </pc:sldLayoutMkLst>
        </pc:sldLayoutChg>
        <pc:sldLayoutChg chg="del">
          <pc:chgData name="Milanka Banović" userId="S::milanka.banovic@skolers.org::e26b9dfc-c6da-40bb-8ef5-d1398e078f17" providerId="AD" clId="Web-{BB077B49-B7F8-458C-BEEA-5EE6E101D9AB}" dt="2021-02-04T14:43:58.042" v="0"/>
          <pc:sldLayoutMkLst>
            <pc:docMk/>
            <pc:sldMasterMk cId="0" sldId="2147483696"/>
            <pc:sldLayoutMk cId="0" sldId="2147483703"/>
          </pc:sldLayoutMkLst>
        </pc:sldLayoutChg>
        <pc:sldLayoutChg chg="del">
          <pc:chgData name="Milanka Banović" userId="S::milanka.banovic@skolers.org::e26b9dfc-c6da-40bb-8ef5-d1398e078f17" providerId="AD" clId="Web-{BB077B49-B7F8-458C-BEEA-5EE6E101D9AB}" dt="2021-02-04T14:43:58.042" v="0"/>
          <pc:sldLayoutMkLst>
            <pc:docMk/>
            <pc:sldMasterMk cId="0" sldId="2147483696"/>
            <pc:sldLayoutMk cId="0" sldId="2147483704"/>
          </pc:sldLayoutMkLst>
        </pc:sldLayoutChg>
        <pc:sldLayoutChg chg="del">
          <pc:chgData name="Milanka Banović" userId="S::milanka.banovic@skolers.org::e26b9dfc-c6da-40bb-8ef5-d1398e078f17" providerId="AD" clId="Web-{BB077B49-B7F8-458C-BEEA-5EE6E101D9AB}" dt="2021-02-04T14:43:58.042" v="0"/>
          <pc:sldLayoutMkLst>
            <pc:docMk/>
            <pc:sldMasterMk cId="0" sldId="2147483696"/>
            <pc:sldLayoutMk cId="0" sldId="2147483705"/>
          </pc:sldLayoutMkLst>
        </pc:sldLayoutChg>
        <pc:sldLayoutChg chg="del">
          <pc:chgData name="Milanka Banović" userId="S::milanka.banovic@skolers.org::e26b9dfc-c6da-40bb-8ef5-d1398e078f17" providerId="AD" clId="Web-{BB077B49-B7F8-458C-BEEA-5EE6E101D9AB}" dt="2021-02-04T14:43:58.042" v="0"/>
          <pc:sldLayoutMkLst>
            <pc:docMk/>
            <pc:sldMasterMk cId="0" sldId="2147483696"/>
            <pc:sldLayoutMk cId="0" sldId="2147483706"/>
          </pc:sldLayoutMkLst>
        </pc:sldLayoutChg>
        <pc:sldLayoutChg chg="del">
          <pc:chgData name="Milanka Banović" userId="S::milanka.banovic@skolers.org::e26b9dfc-c6da-40bb-8ef5-d1398e078f17" providerId="AD" clId="Web-{BB077B49-B7F8-458C-BEEA-5EE6E101D9AB}" dt="2021-02-04T14:43:58.042" v="0"/>
          <pc:sldLayoutMkLst>
            <pc:docMk/>
            <pc:sldMasterMk cId="0" sldId="2147483696"/>
            <pc:sldLayoutMk cId="0" sldId="2147483707"/>
          </pc:sldLayoutMkLst>
        </pc:sldLayoutChg>
      </pc:sldMasterChg>
      <pc:sldMasterChg chg="add del addSldLayout delSldLayout modSldLayout">
        <pc:chgData name="Milanka Banović" userId="S::milanka.banovic@skolers.org::e26b9dfc-c6da-40bb-8ef5-d1398e078f17" providerId="AD" clId="Web-{BB077B49-B7F8-458C-BEEA-5EE6E101D9AB}" dt="2021-02-04T14:44:08.151" v="1"/>
        <pc:sldMasterMkLst>
          <pc:docMk/>
          <pc:sldMasterMk cId="52806723" sldId="2147483708"/>
        </pc:sldMasterMkLst>
        <pc:sldLayoutChg chg="add del mod replId">
          <pc:chgData name="Milanka Banović" userId="S::milanka.banovic@skolers.org::e26b9dfc-c6da-40bb-8ef5-d1398e078f17" providerId="AD" clId="Web-{BB077B49-B7F8-458C-BEEA-5EE6E101D9AB}" dt="2021-02-04T14:44:08.151" v="1"/>
          <pc:sldLayoutMkLst>
            <pc:docMk/>
            <pc:sldMasterMk cId="52806723" sldId="2147483708"/>
            <pc:sldLayoutMk cId="903785744" sldId="2147483709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08.151" v="1"/>
          <pc:sldLayoutMkLst>
            <pc:docMk/>
            <pc:sldMasterMk cId="52806723" sldId="2147483708"/>
            <pc:sldLayoutMk cId="1972612048" sldId="2147483710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08.151" v="1"/>
          <pc:sldLayoutMkLst>
            <pc:docMk/>
            <pc:sldMasterMk cId="52806723" sldId="2147483708"/>
            <pc:sldLayoutMk cId="916825487" sldId="2147483711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08.151" v="1"/>
          <pc:sldLayoutMkLst>
            <pc:docMk/>
            <pc:sldMasterMk cId="52806723" sldId="2147483708"/>
            <pc:sldLayoutMk cId="3859820967" sldId="2147483712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08.151" v="1"/>
          <pc:sldLayoutMkLst>
            <pc:docMk/>
            <pc:sldMasterMk cId="52806723" sldId="2147483708"/>
            <pc:sldLayoutMk cId="4113451020" sldId="2147483713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08.151" v="1"/>
          <pc:sldLayoutMkLst>
            <pc:docMk/>
            <pc:sldMasterMk cId="52806723" sldId="2147483708"/>
            <pc:sldLayoutMk cId="2460075828" sldId="2147483714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08.151" v="1"/>
          <pc:sldLayoutMkLst>
            <pc:docMk/>
            <pc:sldMasterMk cId="52806723" sldId="2147483708"/>
            <pc:sldLayoutMk cId="3966103924" sldId="2147483715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08.151" v="1"/>
          <pc:sldLayoutMkLst>
            <pc:docMk/>
            <pc:sldMasterMk cId="52806723" sldId="2147483708"/>
            <pc:sldLayoutMk cId="174222118" sldId="2147483716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08.151" v="1"/>
          <pc:sldLayoutMkLst>
            <pc:docMk/>
            <pc:sldMasterMk cId="52806723" sldId="2147483708"/>
            <pc:sldLayoutMk cId="101599531" sldId="2147483717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08.151" v="1"/>
          <pc:sldLayoutMkLst>
            <pc:docMk/>
            <pc:sldMasterMk cId="52806723" sldId="2147483708"/>
            <pc:sldLayoutMk cId="1911702986" sldId="2147483718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08.151" v="1"/>
          <pc:sldLayoutMkLst>
            <pc:docMk/>
            <pc:sldMasterMk cId="52806723" sldId="2147483708"/>
            <pc:sldLayoutMk cId="3136038679" sldId="2147483719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08.151" v="1"/>
          <pc:sldLayoutMkLst>
            <pc:docMk/>
            <pc:sldMasterMk cId="52806723" sldId="2147483708"/>
            <pc:sldLayoutMk cId="1474557014" sldId="2147483720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08.151" v="1"/>
          <pc:sldLayoutMkLst>
            <pc:docMk/>
            <pc:sldMasterMk cId="52806723" sldId="2147483708"/>
            <pc:sldLayoutMk cId="3986239287" sldId="2147483721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08.151" v="1"/>
          <pc:sldLayoutMkLst>
            <pc:docMk/>
            <pc:sldMasterMk cId="52806723" sldId="2147483708"/>
            <pc:sldLayoutMk cId="1087959487" sldId="2147483722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08.151" v="1"/>
          <pc:sldLayoutMkLst>
            <pc:docMk/>
            <pc:sldMasterMk cId="52806723" sldId="2147483708"/>
            <pc:sldLayoutMk cId="4012243575" sldId="2147483723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08.151" v="1"/>
          <pc:sldLayoutMkLst>
            <pc:docMk/>
            <pc:sldMasterMk cId="52806723" sldId="2147483708"/>
            <pc:sldLayoutMk cId="3891334594" sldId="2147483724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08.151" v="1"/>
          <pc:sldLayoutMkLst>
            <pc:docMk/>
            <pc:sldMasterMk cId="52806723" sldId="2147483708"/>
            <pc:sldLayoutMk cId="3524807208" sldId="2147483725"/>
          </pc:sldLayoutMkLst>
        </pc:sldLayoutChg>
      </pc:sldMasterChg>
      <pc:sldMasterChg chg="add del addSldLayout delSldLayout modSldLayout">
        <pc:chgData name="Milanka Banović" userId="S::milanka.banovic@skolers.org::e26b9dfc-c6da-40bb-8ef5-d1398e078f17" providerId="AD" clId="Web-{BB077B49-B7F8-458C-BEEA-5EE6E101D9AB}" dt="2021-02-04T14:44:17.667" v="2"/>
        <pc:sldMasterMkLst>
          <pc:docMk/>
          <pc:sldMasterMk cId="2601671300" sldId="2147483726"/>
        </pc:sldMasterMkLst>
        <pc:sldLayoutChg chg="add del mod replId">
          <pc:chgData name="Milanka Banović" userId="S::milanka.banovic@skolers.org::e26b9dfc-c6da-40bb-8ef5-d1398e078f17" providerId="AD" clId="Web-{BB077B49-B7F8-458C-BEEA-5EE6E101D9AB}" dt="2021-02-04T14:44:17.667" v="2"/>
          <pc:sldLayoutMkLst>
            <pc:docMk/>
            <pc:sldMasterMk cId="2601671300" sldId="2147483726"/>
            <pc:sldLayoutMk cId="1784282656" sldId="2147483727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17.667" v="2"/>
          <pc:sldLayoutMkLst>
            <pc:docMk/>
            <pc:sldMasterMk cId="2601671300" sldId="2147483726"/>
            <pc:sldLayoutMk cId="1022457803" sldId="2147483728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17.667" v="2"/>
          <pc:sldLayoutMkLst>
            <pc:docMk/>
            <pc:sldMasterMk cId="2601671300" sldId="2147483726"/>
            <pc:sldLayoutMk cId="3583204411" sldId="2147483729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17.667" v="2"/>
          <pc:sldLayoutMkLst>
            <pc:docMk/>
            <pc:sldMasterMk cId="2601671300" sldId="2147483726"/>
            <pc:sldLayoutMk cId="3527737236" sldId="2147483730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17.667" v="2"/>
          <pc:sldLayoutMkLst>
            <pc:docMk/>
            <pc:sldMasterMk cId="2601671300" sldId="2147483726"/>
            <pc:sldLayoutMk cId="1551749532" sldId="2147483731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17.667" v="2"/>
          <pc:sldLayoutMkLst>
            <pc:docMk/>
            <pc:sldMasterMk cId="2601671300" sldId="2147483726"/>
            <pc:sldLayoutMk cId="569034911" sldId="2147483732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17.667" v="2"/>
          <pc:sldLayoutMkLst>
            <pc:docMk/>
            <pc:sldMasterMk cId="2601671300" sldId="2147483726"/>
            <pc:sldLayoutMk cId="3454736343" sldId="2147483733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17.667" v="2"/>
          <pc:sldLayoutMkLst>
            <pc:docMk/>
            <pc:sldMasterMk cId="2601671300" sldId="2147483726"/>
            <pc:sldLayoutMk cId="3479398883" sldId="2147483734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17.667" v="2"/>
          <pc:sldLayoutMkLst>
            <pc:docMk/>
            <pc:sldMasterMk cId="2601671300" sldId="2147483726"/>
            <pc:sldLayoutMk cId="2813031737" sldId="2147483735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17.667" v="2"/>
          <pc:sldLayoutMkLst>
            <pc:docMk/>
            <pc:sldMasterMk cId="2601671300" sldId="2147483726"/>
            <pc:sldLayoutMk cId="1605299748" sldId="2147483736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17.667" v="2"/>
          <pc:sldLayoutMkLst>
            <pc:docMk/>
            <pc:sldMasterMk cId="2601671300" sldId="2147483726"/>
            <pc:sldLayoutMk cId="281597951" sldId="2147483737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17.667" v="2"/>
          <pc:sldLayoutMkLst>
            <pc:docMk/>
            <pc:sldMasterMk cId="2601671300" sldId="2147483726"/>
            <pc:sldLayoutMk cId="1008262747" sldId="2147483738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17.667" v="2"/>
          <pc:sldLayoutMkLst>
            <pc:docMk/>
            <pc:sldMasterMk cId="2601671300" sldId="2147483726"/>
            <pc:sldLayoutMk cId="1725187053" sldId="2147483739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17.667" v="2"/>
          <pc:sldLayoutMkLst>
            <pc:docMk/>
            <pc:sldMasterMk cId="2601671300" sldId="2147483726"/>
            <pc:sldLayoutMk cId="2227105829" sldId="2147483740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17.667" v="2"/>
          <pc:sldLayoutMkLst>
            <pc:docMk/>
            <pc:sldMasterMk cId="2601671300" sldId="2147483726"/>
            <pc:sldLayoutMk cId="2304517830" sldId="2147483741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17.667" v="2"/>
          <pc:sldLayoutMkLst>
            <pc:docMk/>
            <pc:sldMasterMk cId="2601671300" sldId="2147483726"/>
            <pc:sldLayoutMk cId="477351152" sldId="2147483742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17.667" v="2"/>
          <pc:sldLayoutMkLst>
            <pc:docMk/>
            <pc:sldMasterMk cId="2601671300" sldId="2147483726"/>
            <pc:sldLayoutMk cId="3079408743" sldId="2147483743"/>
          </pc:sldLayoutMkLst>
        </pc:sldLayoutChg>
      </pc:sldMasterChg>
      <pc:sldMasterChg chg="add del addSldLayout delSldLayout modSldLayout">
        <pc:chgData name="Milanka Banović" userId="S::milanka.banovic@skolers.org::e26b9dfc-c6da-40bb-8ef5-d1398e078f17" providerId="AD" clId="Web-{BB077B49-B7F8-458C-BEEA-5EE6E101D9AB}" dt="2021-02-04T14:44:28.714" v="3"/>
        <pc:sldMasterMkLst>
          <pc:docMk/>
          <pc:sldMasterMk cId="3438993221" sldId="2147483744"/>
        </pc:sldMasterMkLst>
        <pc:sldLayoutChg chg="add del mod replId">
          <pc:chgData name="Milanka Banović" userId="S::milanka.banovic@skolers.org::e26b9dfc-c6da-40bb-8ef5-d1398e078f17" providerId="AD" clId="Web-{BB077B49-B7F8-458C-BEEA-5EE6E101D9AB}" dt="2021-02-04T14:44:28.714" v="3"/>
          <pc:sldLayoutMkLst>
            <pc:docMk/>
            <pc:sldMasterMk cId="3438993221" sldId="2147483744"/>
            <pc:sldLayoutMk cId="2436921466" sldId="2147483745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28.714" v="3"/>
          <pc:sldLayoutMkLst>
            <pc:docMk/>
            <pc:sldMasterMk cId="3438993221" sldId="2147483744"/>
            <pc:sldLayoutMk cId="2841502141" sldId="2147483746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28.714" v="3"/>
          <pc:sldLayoutMkLst>
            <pc:docMk/>
            <pc:sldMasterMk cId="3438993221" sldId="2147483744"/>
            <pc:sldLayoutMk cId="1754335215" sldId="2147483747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28.714" v="3"/>
          <pc:sldLayoutMkLst>
            <pc:docMk/>
            <pc:sldMasterMk cId="3438993221" sldId="2147483744"/>
            <pc:sldLayoutMk cId="1518811718" sldId="2147483748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28.714" v="3"/>
          <pc:sldLayoutMkLst>
            <pc:docMk/>
            <pc:sldMasterMk cId="3438993221" sldId="2147483744"/>
            <pc:sldLayoutMk cId="1161955223" sldId="2147483749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28.714" v="3"/>
          <pc:sldLayoutMkLst>
            <pc:docMk/>
            <pc:sldMasterMk cId="3438993221" sldId="2147483744"/>
            <pc:sldLayoutMk cId="920371552" sldId="2147483750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28.714" v="3"/>
          <pc:sldLayoutMkLst>
            <pc:docMk/>
            <pc:sldMasterMk cId="3438993221" sldId="2147483744"/>
            <pc:sldLayoutMk cId="4100304515" sldId="2147483751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28.714" v="3"/>
          <pc:sldLayoutMkLst>
            <pc:docMk/>
            <pc:sldMasterMk cId="3438993221" sldId="2147483744"/>
            <pc:sldLayoutMk cId="2705169147" sldId="2147483752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28.714" v="3"/>
          <pc:sldLayoutMkLst>
            <pc:docMk/>
            <pc:sldMasterMk cId="3438993221" sldId="2147483744"/>
            <pc:sldLayoutMk cId="1421461015" sldId="2147483753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28.714" v="3"/>
          <pc:sldLayoutMkLst>
            <pc:docMk/>
            <pc:sldMasterMk cId="3438993221" sldId="2147483744"/>
            <pc:sldLayoutMk cId="1744500231" sldId="2147483754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28.714" v="3"/>
          <pc:sldLayoutMkLst>
            <pc:docMk/>
            <pc:sldMasterMk cId="3438993221" sldId="2147483744"/>
            <pc:sldLayoutMk cId="2763693005" sldId="2147483755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28.714" v="3"/>
          <pc:sldLayoutMkLst>
            <pc:docMk/>
            <pc:sldMasterMk cId="3438993221" sldId="2147483744"/>
            <pc:sldLayoutMk cId="3584169230" sldId="2147483756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28.714" v="3"/>
          <pc:sldLayoutMkLst>
            <pc:docMk/>
            <pc:sldMasterMk cId="3438993221" sldId="2147483744"/>
            <pc:sldLayoutMk cId="3786606993" sldId="2147483757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28.714" v="3"/>
          <pc:sldLayoutMkLst>
            <pc:docMk/>
            <pc:sldMasterMk cId="3438993221" sldId="2147483744"/>
            <pc:sldLayoutMk cId="196833726" sldId="2147483758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28.714" v="3"/>
          <pc:sldLayoutMkLst>
            <pc:docMk/>
            <pc:sldMasterMk cId="3438993221" sldId="2147483744"/>
            <pc:sldLayoutMk cId="3139490474" sldId="2147483759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28.714" v="3"/>
          <pc:sldLayoutMkLst>
            <pc:docMk/>
            <pc:sldMasterMk cId="3438993221" sldId="2147483744"/>
            <pc:sldLayoutMk cId="2188415708" sldId="2147483760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28.714" v="3"/>
          <pc:sldLayoutMkLst>
            <pc:docMk/>
            <pc:sldMasterMk cId="3438993221" sldId="2147483744"/>
            <pc:sldLayoutMk cId="1660124071" sldId="2147483761"/>
          </pc:sldLayoutMkLst>
        </pc:sldLayoutChg>
      </pc:sldMasterChg>
      <pc:sldMasterChg chg="add del addSldLayout delSldLayout modSldLayout">
        <pc:chgData name="Milanka Banović" userId="S::milanka.banovic@skolers.org::e26b9dfc-c6da-40bb-8ef5-d1398e078f17" providerId="AD" clId="Web-{BB077B49-B7F8-458C-BEEA-5EE6E101D9AB}" dt="2021-02-04T14:44:31.339" v="4"/>
        <pc:sldMasterMkLst>
          <pc:docMk/>
          <pc:sldMasterMk cId="3313287627" sldId="2147483762"/>
        </pc:sldMasterMkLst>
        <pc:sldLayoutChg chg="add del mod replId">
          <pc:chgData name="Milanka Banović" userId="S::milanka.banovic@skolers.org::e26b9dfc-c6da-40bb-8ef5-d1398e078f17" providerId="AD" clId="Web-{BB077B49-B7F8-458C-BEEA-5EE6E101D9AB}" dt="2021-02-04T14:44:31.339" v="4"/>
          <pc:sldLayoutMkLst>
            <pc:docMk/>
            <pc:sldMasterMk cId="3313287627" sldId="2147483762"/>
            <pc:sldLayoutMk cId="2841831020" sldId="2147483763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1.339" v="4"/>
          <pc:sldLayoutMkLst>
            <pc:docMk/>
            <pc:sldMasterMk cId="3313287627" sldId="2147483762"/>
            <pc:sldLayoutMk cId="3935390106" sldId="2147483764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1.339" v="4"/>
          <pc:sldLayoutMkLst>
            <pc:docMk/>
            <pc:sldMasterMk cId="3313287627" sldId="2147483762"/>
            <pc:sldLayoutMk cId="1165977315" sldId="2147483765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1.339" v="4"/>
          <pc:sldLayoutMkLst>
            <pc:docMk/>
            <pc:sldMasterMk cId="3313287627" sldId="2147483762"/>
            <pc:sldLayoutMk cId="9282032" sldId="2147483766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1.339" v="4"/>
          <pc:sldLayoutMkLst>
            <pc:docMk/>
            <pc:sldMasterMk cId="3313287627" sldId="2147483762"/>
            <pc:sldLayoutMk cId="901862341" sldId="2147483767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1.339" v="4"/>
          <pc:sldLayoutMkLst>
            <pc:docMk/>
            <pc:sldMasterMk cId="3313287627" sldId="2147483762"/>
            <pc:sldLayoutMk cId="3302901334" sldId="2147483768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1.339" v="4"/>
          <pc:sldLayoutMkLst>
            <pc:docMk/>
            <pc:sldMasterMk cId="3313287627" sldId="2147483762"/>
            <pc:sldLayoutMk cId="29881261" sldId="2147483769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1.339" v="4"/>
          <pc:sldLayoutMkLst>
            <pc:docMk/>
            <pc:sldMasterMk cId="3313287627" sldId="2147483762"/>
            <pc:sldLayoutMk cId="1967507512" sldId="2147483770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1.339" v="4"/>
          <pc:sldLayoutMkLst>
            <pc:docMk/>
            <pc:sldMasterMk cId="3313287627" sldId="2147483762"/>
            <pc:sldLayoutMk cId="1757470021" sldId="2147483771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1.339" v="4"/>
          <pc:sldLayoutMkLst>
            <pc:docMk/>
            <pc:sldMasterMk cId="3313287627" sldId="2147483762"/>
            <pc:sldLayoutMk cId="565828351" sldId="2147483772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1.339" v="4"/>
          <pc:sldLayoutMkLst>
            <pc:docMk/>
            <pc:sldMasterMk cId="3313287627" sldId="2147483762"/>
            <pc:sldLayoutMk cId="1865430469" sldId="2147483773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1.339" v="4"/>
          <pc:sldLayoutMkLst>
            <pc:docMk/>
            <pc:sldMasterMk cId="3313287627" sldId="2147483762"/>
            <pc:sldLayoutMk cId="3089312005" sldId="2147483774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1.339" v="4"/>
          <pc:sldLayoutMkLst>
            <pc:docMk/>
            <pc:sldMasterMk cId="3313287627" sldId="2147483762"/>
            <pc:sldLayoutMk cId="1234045318" sldId="2147483775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1.339" v="4"/>
          <pc:sldLayoutMkLst>
            <pc:docMk/>
            <pc:sldMasterMk cId="3313287627" sldId="2147483762"/>
            <pc:sldLayoutMk cId="81196487" sldId="2147483776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1.339" v="4"/>
          <pc:sldLayoutMkLst>
            <pc:docMk/>
            <pc:sldMasterMk cId="3313287627" sldId="2147483762"/>
            <pc:sldLayoutMk cId="2795297099" sldId="2147483777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1.339" v="4"/>
          <pc:sldLayoutMkLst>
            <pc:docMk/>
            <pc:sldMasterMk cId="3313287627" sldId="2147483762"/>
            <pc:sldLayoutMk cId="1557762785" sldId="2147483778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1.339" v="4"/>
          <pc:sldLayoutMkLst>
            <pc:docMk/>
            <pc:sldMasterMk cId="3313287627" sldId="2147483762"/>
            <pc:sldLayoutMk cId="2082286413" sldId="2147483779"/>
          </pc:sldLayoutMkLst>
        </pc:sldLayoutChg>
      </pc:sldMasterChg>
      <pc:sldMasterChg chg="add del addSldLayout delSldLayout modSldLayout">
        <pc:chgData name="Milanka Banović" userId="S::milanka.banovic@skolers.org::e26b9dfc-c6da-40bb-8ef5-d1398e078f17" providerId="AD" clId="Web-{BB077B49-B7F8-458C-BEEA-5EE6E101D9AB}" dt="2021-02-04T14:44:34.011" v="5"/>
        <pc:sldMasterMkLst>
          <pc:docMk/>
          <pc:sldMasterMk cId="2445220949" sldId="2147483780"/>
        </pc:sldMasterMkLst>
        <pc:sldLayoutChg chg="add del mod replId">
          <pc:chgData name="Milanka Banović" userId="S::milanka.banovic@skolers.org::e26b9dfc-c6da-40bb-8ef5-d1398e078f17" providerId="AD" clId="Web-{BB077B49-B7F8-458C-BEEA-5EE6E101D9AB}" dt="2021-02-04T14:44:34.011" v="5"/>
          <pc:sldLayoutMkLst>
            <pc:docMk/>
            <pc:sldMasterMk cId="2445220949" sldId="2147483780"/>
            <pc:sldLayoutMk cId="963979184" sldId="2147483781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4.011" v="5"/>
          <pc:sldLayoutMkLst>
            <pc:docMk/>
            <pc:sldMasterMk cId="2445220949" sldId="2147483780"/>
            <pc:sldLayoutMk cId="1606793040" sldId="2147483782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4.011" v="5"/>
          <pc:sldLayoutMkLst>
            <pc:docMk/>
            <pc:sldMasterMk cId="2445220949" sldId="2147483780"/>
            <pc:sldLayoutMk cId="2907412242" sldId="2147483783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4.011" v="5"/>
          <pc:sldLayoutMkLst>
            <pc:docMk/>
            <pc:sldMasterMk cId="2445220949" sldId="2147483780"/>
            <pc:sldLayoutMk cId="1754776516" sldId="2147483784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4.011" v="5"/>
          <pc:sldLayoutMkLst>
            <pc:docMk/>
            <pc:sldMasterMk cId="2445220949" sldId="2147483780"/>
            <pc:sldLayoutMk cId="1843449161" sldId="2147483785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4.011" v="5"/>
          <pc:sldLayoutMkLst>
            <pc:docMk/>
            <pc:sldMasterMk cId="2445220949" sldId="2147483780"/>
            <pc:sldLayoutMk cId="3359514114" sldId="2147483786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4.011" v="5"/>
          <pc:sldLayoutMkLst>
            <pc:docMk/>
            <pc:sldMasterMk cId="2445220949" sldId="2147483780"/>
            <pc:sldLayoutMk cId="2055046974" sldId="2147483787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4.011" v="5"/>
          <pc:sldLayoutMkLst>
            <pc:docMk/>
            <pc:sldMasterMk cId="2445220949" sldId="2147483780"/>
            <pc:sldLayoutMk cId="1746577718" sldId="2147483788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4.011" v="5"/>
          <pc:sldLayoutMkLst>
            <pc:docMk/>
            <pc:sldMasterMk cId="2445220949" sldId="2147483780"/>
            <pc:sldLayoutMk cId="22832112" sldId="2147483789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4.011" v="5"/>
          <pc:sldLayoutMkLst>
            <pc:docMk/>
            <pc:sldMasterMk cId="2445220949" sldId="2147483780"/>
            <pc:sldLayoutMk cId="2940202538" sldId="2147483790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4.011" v="5"/>
          <pc:sldLayoutMkLst>
            <pc:docMk/>
            <pc:sldMasterMk cId="2445220949" sldId="2147483780"/>
            <pc:sldLayoutMk cId="4246366392" sldId="2147483791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4.011" v="5"/>
          <pc:sldLayoutMkLst>
            <pc:docMk/>
            <pc:sldMasterMk cId="2445220949" sldId="2147483780"/>
            <pc:sldLayoutMk cId="1415318545" sldId="2147483792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4.011" v="5"/>
          <pc:sldLayoutMkLst>
            <pc:docMk/>
            <pc:sldMasterMk cId="2445220949" sldId="2147483780"/>
            <pc:sldLayoutMk cId="4060991423" sldId="2147483793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4.011" v="5"/>
          <pc:sldLayoutMkLst>
            <pc:docMk/>
            <pc:sldMasterMk cId="2445220949" sldId="2147483780"/>
            <pc:sldLayoutMk cId="2309445871" sldId="2147483794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4.011" v="5"/>
          <pc:sldLayoutMkLst>
            <pc:docMk/>
            <pc:sldMasterMk cId="2445220949" sldId="2147483780"/>
            <pc:sldLayoutMk cId="929500436" sldId="2147483795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4.011" v="5"/>
          <pc:sldLayoutMkLst>
            <pc:docMk/>
            <pc:sldMasterMk cId="2445220949" sldId="2147483780"/>
            <pc:sldLayoutMk cId="1794310483" sldId="2147483796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4.011" v="5"/>
          <pc:sldLayoutMkLst>
            <pc:docMk/>
            <pc:sldMasterMk cId="2445220949" sldId="2147483780"/>
            <pc:sldLayoutMk cId="1938785804" sldId="2147483797"/>
          </pc:sldLayoutMkLst>
        </pc:sldLayoutChg>
      </pc:sldMasterChg>
      <pc:sldMasterChg chg="add del addSldLayout delSldLayout modSldLayout">
        <pc:chgData name="Milanka Banović" userId="S::milanka.banovic@skolers.org::e26b9dfc-c6da-40bb-8ef5-d1398e078f17" providerId="AD" clId="Web-{BB077B49-B7F8-458C-BEEA-5EE6E101D9AB}" dt="2021-02-04T14:44:37.183" v="6"/>
        <pc:sldMasterMkLst>
          <pc:docMk/>
          <pc:sldMasterMk cId="3073060864" sldId="2147483798"/>
        </pc:sldMasterMkLst>
        <pc:sldLayoutChg chg="add del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3073060864" sldId="2147483798"/>
            <pc:sldLayoutMk cId="4085217633" sldId="2147483799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3073060864" sldId="2147483798"/>
            <pc:sldLayoutMk cId="3322511530" sldId="2147483800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3073060864" sldId="2147483798"/>
            <pc:sldLayoutMk cId="2931006838" sldId="2147483801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3073060864" sldId="2147483798"/>
            <pc:sldLayoutMk cId="2241629928" sldId="2147483802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3073060864" sldId="2147483798"/>
            <pc:sldLayoutMk cId="4068495134" sldId="2147483803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3073060864" sldId="2147483798"/>
            <pc:sldLayoutMk cId="2007266814" sldId="2147483804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3073060864" sldId="2147483798"/>
            <pc:sldLayoutMk cId="860989770" sldId="2147483805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3073060864" sldId="2147483798"/>
            <pc:sldLayoutMk cId="1113478886" sldId="2147483806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3073060864" sldId="2147483798"/>
            <pc:sldLayoutMk cId="2465393840" sldId="2147483807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3073060864" sldId="2147483798"/>
            <pc:sldLayoutMk cId="249599939" sldId="2147483808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3073060864" sldId="2147483798"/>
            <pc:sldLayoutMk cId="1522161700" sldId="2147483809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3073060864" sldId="2147483798"/>
            <pc:sldLayoutMk cId="3522504175" sldId="2147483810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3073060864" sldId="2147483798"/>
            <pc:sldLayoutMk cId="466543553" sldId="2147483811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3073060864" sldId="2147483798"/>
            <pc:sldLayoutMk cId="2373593009" sldId="2147483812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3073060864" sldId="2147483798"/>
            <pc:sldLayoutMk cId="4095730830" sldId="2147483813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3073060864" sldId="2147483798"/>
            <pc:sldLayoutMk cId="3565451892" sldId="2147483814"/>
          </pc:sldLayoutMkLst>
        </pc:sldLayoutChg>
        <pc:sldLayoutChg chg="add del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3073060864" sldId="2147483798"/>
            <pc:sldLayoutMk cId="658009553" sldId="2147483815"/>
          </pc:sldLayoutMkLst>
        </pc:sldLayoutChg>
      </pc:sldMasterChg>
      <pc:sldMasterChg chg="add addSldLayout modSldLayout">
        <pc:chgData name="Milanka Banović" userId="S::milanka.banovic@skolers.org::e26b9dfc-c6da-40bb-8ef5-d1398e078f17" providerId="AD" clId="Web-{BB077B49-B7F8-458C-BEEA-5EE6E101D9AB}" dt="2021-02-04T14:44:37.183" v="6"/>
        <pc:sldMasterMkLst>
          <pc:docMk/>
          <pc:sldMasterMk cId="2836283619" sldId="2147483816"/>
        </pc:sldMasterMkLst>
        <pc:sldLayoutChg chg="add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2836283619" sldId="2147483816"/>
            <pc:sldLayoutMk cId="191070226" sldId="2147483817"/>
          </pc:sldLayoutMkLst>
        </pc:sldLayoutChg>
        <pc:sldLayoutChg chg="add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2836283619" sldId="2147483816"/>
            <pc:sldLayoutMk cId="3317653312" sldId="2147483818"/>
          </pc:sldLayoutMkLst>
        </pc:sldLayoutChg>
        <pc:sldLayoutChg chg="add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2836283619" sldId="2147483816"/>
            <pc:sldLayoutMk cId="572744613" sldId="2147483819"/>
          </pc:sldLayoutMkLst>
        </pc:sldLayoutChg>
        <pc:sldLayoutChg chg="add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2836283619" sldId="2147483816"/>
            <pc:sldLayoutMk cId="2011711362" sldId="2147483820"/>
          </pc:sldLayoutMkLst>
        </pc:sldLayoutChg>
        <pc:sldLayoutChg chg="add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2836283619" sldId="2147483816"/>
            <pc:sldLayoutMk cId="81935695" sldId="2147483821"/>
          </pc:sldLayoutMkLst>
        </pc:sldLayoutChg>
        <pc:sldLayoutChg chg="add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2836283619" sldId="2147483816"/>
            <pc:sldLayoutMk cId="2474700847" sldId="2147483822"/>
          </pc:sldLayoutMkLst>
        </pc:sldLayoutChg>
        <pc:sldLayoutChg chg="add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2836283619" sldId="2147483816"/>
            <pc:sldLayoutMk cId="1393071536" sldId="2147483823"/>
          </pc:sldLayoutMkLst>
        </pc:sldLayoutChg>
        <pc:sldLayoutChg chg="add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2836283619" sldId="2147483816"/>
            <pc:sldLayoutMk cId="2268178453" sldId="2147483824"/>
          </pc:sldLayoutMkLst>
        </pc:sldLayoutChg>
        <pc:sldLayoutChg chg="add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2836283619" sldId="2147483816"/>
            <pc:sldLayoutMk cId="2401267181" sldId="2147483825"/>
          </pc:sldLayoutMkLst>
        </pc:sldLayoutChg>
        <pc:sldLayoutChg chg="add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2836283619" sldId="2147483816"/>
            <pc:sldLayoutMk cId="3799828347" sldId="2147483826"/>
          </pc:sldLayoutMkLst>
        </pc:sldLayoutChg>
        <pc:sldLayoutChg chg="add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2836283619" sldId="2147483816"/>
            <pc:sldLayoutMk cId="3946998585" sldId="2147483827"/>
          </pc:sldLayoutMkLst>
        </pc:sldLayoutChg>
        <pc:sldLayoutChg chg="add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2836283619" sldId="2147483816"/>
            <pc:sldLayoutMk cId="2188000207" sldId="2147483828"/>
          </pc:sldLayoutMkLst>
        </pc:sldLayoutChg>
        <pc:sldLayoutChg chg="add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2836283619" sldId="2147483816"/>
            <pc:sldLayoutMk cId="418191411" sldId="2147483829"/>
          </pc:sldLayoutMkLst>
        </pc:sldLayoutChg>
        <pc:sldLayoutChg chg="add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2836283619" sldId="2147483816"/>
            <pc:sldLayoutMk cId="3823601606" sldId="2147483830"/>
          </pc:sldLayoutMkLst>
        </pc:sldLayoutChg>
        <pc:sldLayoutChg chg="add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2836283619" sldId="2147483816"/>
            <pc:sldLayoutMk cId="2929984565" sldId="2147483831"/>
          </pc:sldLayoutMkLst>
        </pc:sldLayoutChg>
        <pc:sldLayoutChg chg="add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2836283619" sldId="2147483816"/>
            <pc:sldLayoutMk cId="3441608007" sldId="2147483832"/>
          </pc:sldLayoutMkLst>
        </pc:sldLayoutChg>
        <pc:sldLayoutChg chg="add mod replId">
          <pc:chgData name="Milanka Banović" userId="S::milanka.banovic@skolers.org::e26b9dfc-c6da-40bb-8ef5-d1398e078f17" providerId="AD" clId="Web-{BB077B49-B7F8-458C-BEEA-5EE6E101D9AB}" dt="2021-02-04T14:44:37.183" v="6"/>
          <pc:sldLayoutMkLst>
            <pc:docMk/>
            <pc:sldMasterMk cId="2836283619" sldId="2147483816"/>
            <pc:sldLayoutMk cId="305503303" sldId="214748383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07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982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6998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188000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191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3601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9984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16080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503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7653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274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171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93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470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3071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817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126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62836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28D0172-F2E0-4763-9C35-F022664959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6">
            <a:extLst>
              <a:ext uri="{FF2B5EF4-FFF2-40B4-BE49-F238E27FC236}">
                <a16:creationId xmlns:a16="http://schemas.microsoft.com/office/drawing/2014/main" xmlns="" id="{9F2851FB-E841-4509-8A6D-A416376EA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DF6FB2B2-CE21-407F-B22E-302DADC2C3D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505" y="623571"/>
            <a:ext cx="10260990" cy="3523885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8000" b="1"/>
              <a:t>НАЧИНСКЕ (ПОРЕДБЕНЕ) РЕЧЕНИЦЕ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505" y="4777380"/>
            <a:ext cx="10260990" cy="120976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400">
                <a:solidFill>
                  <a:schemeClr val="bg2"/>
                </a:solidFill>
                <a:latin typeface="Times New Roman"/>
                <a:cs typeface="Times New Roman"/>
              </a:rPr>
              <a:t>Српски језик и језичка култура, страна 128-130</a:t>
            </a:r>
            <a:endParaRPr lang="en-US" sz="2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444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BD3540-D8A9-467B-BBE4-92BF046FC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954" y="1104012"/>
            <a:ext cx="8946541" cy="47130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" sz="2800">
                <a:ea typeface="+mj-lt"/>
                <a:cs typeface="+mj-lt"/>
              </a:rPr>
              <a:t>Начинске реченице настају тако што се на мјесто прилошке одредбе за начин уврштава зависна реченица.</a:t>
            </a:r>
            <a:r>
              <a:rPr lang="en-US" sz="2800" dirty="0">
                <a:ea typeface="+mj-lt"/>
                <a:cs typeface="+mj-lt"/>
              </a:rPr>
              <a:t> </a:t>
            </a:r>
            <a:endParaRPr lang="en-US" sz="2800"/>
          </a:p>
          <a:p>
            <a:pPr marL="0" indent="0">
              <a:buClr>
                <a:srgbClr val="8AD0D6"/>
              </a:buClr>
              <a:buNone/>
            </a:pPr>
            <a:r>
              <a:rPr lang="sr" sz="2800">
                <a:ea typeface="+mj-lt"/>
                <a:cs typeface="+mj-lt"/>
              </a:rPr>
              <a:t>   Дјечак брзо трчи.</a:t>
            </a:r>
            <a:r>
              <a:rPr lang="en-US" sz="2800" dirty="0">
                <a:ea typeface="+mj-lt"/>
                <a:cs typeface="+mj-lt"/>
              </a:rPr>
              <a:t> </a:t>
            </a:r>
            <a:endParaRPr lang="en-US" sz="2800"/>
          </a:p>
          <a:p>
            <a:pPr marL="0" indent="0">
              <a:buClr>
                <a:srgbClr val="8AD0D6"/>
              </a:buClr>
              <a:buNone/>
            </a:pPr>
            <a:r>
              <a:rPr lang="sr" sz="2800">
                <a:ea typeface="+mj-lt"/>
                <a:cs typeface="+mj-lt"/>
              </a:rPr>
              <a:t>   Дјечак трчи као да га вјетар носи.</a:t>
            </a:r>
            <a:r>
              <a:rPr lang="en-US" sz="2800" dirty="0">
                <a:ea typeface="+mj-lt"/>
                <a:cs typeface="+mj-lt"/>
              </a:rPr>
              <a:t> </a:t>
            </a:r>
            <a:br>
              <a:rPr lang="en-US" sz="2800" dirty="0">
                <a:ea typeface="+mj-lt"/>
                <a:cs typeface="+mj-lt"/>
              </a:rPr>
            </a:br>
            <a:endParaRPr lang="en-US" sz="2800"/>
          </a:p>
          <a:p>
            <a:pPr>
              <a:buClr>
                <a:srgbClr val="8AD0D6"/>
              </a:buClr>
            </a:pPr>
            <a:r>
              <a:rPr lang="sr" sz="2800">
                <a:ea typeface="+mj-lt"/>
                <a:cs typeface="+mj-lt"/>
              </a:rPr>
              <a:t>Начинска реченица и прилошка одреба за начин имају исту функцију и значење.</a:t>
            </a:r>
            <a:r>
              <a:rPr lang="en-US" sz="2800" dirty="0">
                <a:ea typeface="+mj-lt"/>
                <a:cs typeface="+mj-lt"/>
              </a:rPr>
              <a:t> 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xmlns="" val="162805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AF2221-5C2E-43AA-B231-9CC434C18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ПАЖЊА!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6F4199-20BA-4886-8EC8-071A65C74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652" y="2052918"/>
            <a:ext cx="9708541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" sz="2800">
                <a:ea typeface="+mj-lt"/>
                <a:cs typeface="+mj-lt"/>
              </a:rPr>
              <a:t>Начинске или поредбене реченице одвајају се запетом само када су уметнуте или када су у инверзији.</a:t>
            </a:r>
            <a:r>
              <a:rPr lang="en-US" sz="2800" dirty="0">
                <a:ea typeface="+mj-lt"/>
                <a:cs typeface="+mj-lt"/>
              </a:rPr>
              <a:t> </a:t>
            </a:r>
            <a:endParaRPr lang="en-US" sz="2800"/>
          </a:p>
          <a:p>
            <a:pPr marL="0" indent="0">
              <a:buClr>
                <a:srgbClr val="8AD0D6"/>
              </a:buClr>
              <a:buNone/>
            </a:pPr>
            <a:endParaRPr lang="en-US" sz="2800" dirty="0">
              <a:ea typeface="+mj-lt"/>
              <a:cs typeface="+mj-lt"/>
            </a:endParaRPr>
          </a:p>
          <a:p>
            <a:pPr marL="0" indent="0">
              <a:buClr>
                <a:srgbClr val="8AD0D6"/>
              </a:buClr>
              <a:buNone/>
            </a:pPr>
            <a:r>
              <a:rPr lang="sr" sz="2800">
                <a:ea typeface="+mj-lt"/>
                <a:cs typeface="+mj-lt"/>
              </a:rPr>
              <a:t>    Дјечак, као да ће побјећи, потрча према излазу.</a:t>
            </a:r>
            <a:r>
              <a:rPr lang="en-US" sz="2800" dirty="0">
                <a:ea typeface="+mj-lt"/>
                <a:cs typeface="+mj-lt"/>
              </a:rPr>
              <a:t>   </a:t>
            </a:r>
            <a:endParaRPr lang="en-US" sz="2800" dirty="0"/>
          </a:p>
          <a:p>
            <a:pPr marL="0" indent="0">
              <a:buClr>
                <a:srgbClr val="8AD0D6"/>
              </a:buClr>
              <a:buNone/>
            </a:pPr>
            <a:r>
              <a:rPr lang="sr" sz="2800">
                <a:ea typeface="+mj-lt"/>
                <a:cs typeface="+mj-lt"/>
              </a:rPr>
              <a:t>    Као да размишља, наслонио је руку на главу.</a:t>
            </a:r>
            <a:r>
              <a:rPr lang="en-US" sz="2800" dirty="0">
                <a:ea typeface="+mj-lt"/>
                <a:cs typeface="+mj-lt"/>
              </a:rPr>
              <a:t>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636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>
            <a:extLst>
              <a:ext uri="{FF2B5EF4-FFF2-40B4-BE49-F238E27FC236}">
                <a16:creationId xmlns:a16="http://schemas.microsoft.com/office/drawing/2014/main" xmlns="" id="{923E8915-D2AA-4327-A45A-972C3CA957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xmlns="" id="{8302FC3C-9804-4950-B721-5FD704BA60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1">
            <a:extLst>
              <a:ext uri="{FF2B5EF4-FFF2-40B4-BE49-F238E27FC236}">
                <a16:creationId xmlns:a16="http://schemas.microsoft.com/office/drawing/2014/main" xmlns="" id="{6B9695BD-ECF6-49CA-8877-8C493193C6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3">
            <a:extLst>
              <a:ext uri="{FF2B5EF4-FFF2-40B4-BE49-F238E27FC236}">
                <a16:creationId xmlns:a16="http://schemas.microsoft.com/office/drawing/2014/main" xmlns="" id="{3BC6EBB2-9BDC-4075-BA6B-43A9FBF9C8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21" name="Freeform 5">
            <a:extLst>
              <a:ext uri="{FF2B5EF4-FFF2-40B4-BE49-F238E27FC236}">
                <a16:creationId xmlns:a16="http://schemas.microsoft.com/office/drawing/2014/main" xmlns="" id="{F3798573-F27B-47EB-8EA4-7EE34954C2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B4032E-C6FA-493F-88A1-6D4A67F2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err="1"/>
              <a:t>Начинске</a:t>
            </a:r>
            <a:r>
              <a:rPr lang="en-US" dirty="0"/>
              <a:t> </a:t>
            </a:r>
            <a:r>
              <a:rPr lang="en-US" dirty="0" err="1"/>
              <a:t>реченице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497946-6F13-47A1-9D78-5174773FF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r>
              <a:rPr lang="sr" sz="2400" dirty="0">
                <a:ea typeface="+mj-lt"/>
                <a:cs typeface="+mj-lt"/>
              </a:rPr>
              <a:t>Означавају начин вршења радње у главној реченици. </a:t>
            </a:r>
            <a:endParaRPr lang="en-US" sz="2400" dirty="0"/>
          </a:p>
          <a:p>
            <a:pPr>
              <a:buClr>
                <a:srgbClr val="8AD0D6"/>
              </a:buClr>
            </a:pPr>
            <a:r>
              <a:rPr lang="sr" sz="2400" dirty="0">
                <a:ea typeface="+mj-lt"/>
                <a:cs typeface="+mj-lt"/>
              </a:rPr>
              <a:t>Врше функцију прилошке одредбе за начин.</a:t>
            </a:r>
            <a:r>
              <a:rPr lang="en-US" sz="2400" dirty="0">
                <a:ea typeface="+mj-lt"/>
                <a:cs typeface="+mj-lt"/>
              </a:rPr>
              <a:t> </a:t>
            </a:r>
            <a:endParaRPr lang="en-US" sz="2400" dirty="0"/>
          </a:p>
          <a:p>
            <a:pPr>
              <a:buClr>
                <a:srgbClr val="8AD0D6"/>
              </a:buClr>
            </a:pPr>
            <a:r>
              <a:rPr lang="sr" sz="2400" dirty="0">
                <a:ea typeface="+mj-lt"/>
                <a:cs typeface="+mj-lt"/>
              </a:rPr>
              <a:t>Одвајају се запетом када су уметнуте или у инверзији.</a:t>
            </a:r>
            <a:r>
              <a:rPr lang="en-US" sz="2400" dirty="0">
                <a:ea typeface="+mj-lt"/>
                <a:cs typeface="+mj-lt"/>
              </a:rPr>
              <a:t> </a:t>
            </a:r>
            <a:endParaRPr lang="en-US" sz="2400" dirty="0"/>
          </a:p>
          <a:p>
            <a:pPr>
              <a:buClr>
                <a:srgbClr val="8AD0D6"/>
              </a:buClr>
            </a:pPr>
            <a:r>
              <a:rPr lang="sr" sz="2400" dirty="0">
                <a:ea typeface="+mj-lt"/>
                <a:cs typeface="+mj-lt"/>
              </a:rPr>
              <a:t>Везници: КАО ДА, КАО ШТО, КАКО, НЕГО ШТО, НЕГО ДА.</a:t>
            </a:r>
            <a:r>
              <a:rPr lang="en-US" sz="2400" dirty="0">
                <a:ea typeface="+mj-lt"/>
                <a:cs typeface="+mj-lt"/>
              </a:rPr>
              <a:t>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24776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592258-FF9C-4B98-936C-C3225959C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7727" y="1334050"/>
            <a:ext cx="8946541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" sz="2800"/>
              <a:t>Поређење по једнакости – радње се пореде по сличности.</a:t>
            </a:r>
            <a:endParaRPr lang="en-US" sz="2800" dirty="0"/>
          </a:p>
          <a:p>
            <a:pPr marL="0" indent="0">
              <a:buClr>
                <a:srgbClr val="8AD0D6"/>
              </a:buClr>
              <a:buNone/>
            </a:pPr>
            <a:r>
              <a:rPr lang="sr" sz="2800"/>
              <a:t>    Гледа у њега као да се моли.</a:t>
            </a:r>
            <a:r>
              <a:rPr lang="en-US" sz="2800" dirty="0"/>
              <a:t> </a:t>
            </a:r>
            <a:endParaRPr lang="en-US" sz="2800">
              <a:ea typeface="+mj-lt"/>
              <a:cs typeface="+mj-lt"/>
            </a:endParaRPr>
          </a:p>
          <a:p>
            <a:pPr marL="0" indent="0">
              <a:buNone/>
            </a:pPr>
            <a:endParaRPr lang="en-US" sz="2800" dirty="0"/>
          </a:p>
          <a:p>
            <a:pPr>
              <a:buClr>
                <a:srgbClr val="8AD0D6"/>
              </a:buClr>
            </a:pPr>
            <a:r>
              <a:rPr lang="sr" sz="2800"/>
              <a:t>Поређење по неједнакости – врши се поређење по различитости.</a:t>
            </a:r>
            <a:endParaRPr lang="en-US" sz="2800">
              <a:ea typeface="+mj-lt"/>
              <a:cs typeface="+mj-lt"/>
            </a:endParaRPr>
          </a:p>
          <a:p>
            <a:pPr marL="0" indent="0">
              <a:buClr>
                <a:srgbClr val="8AD0D6"/>
              </a:buClr>
              <a:buNone/>
            </a:pPr>
            <a:r>
              <a:rPr lang="sr" sz="2800"/>
              <a:t>    Говорила је гласније него што је смјела.</a:t>
            </a:r>
            <a:r>
              <a:rPr lang="en-US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99570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C8A3C342-1D03-412F-8DD3-BF519E8E0A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31">
            <a:extLst>
              <a:ext uri="{FF2B5EF4-FFF2-40B4-BE49-F238E27FC236}">
                <a16:creationId xmlns:a16="http://schemas.microsoft.com/office/drawing/2014/main" xmlns="" id="{81CC9B02-E087-4350-AEBD-2C3CF001AF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628375" y="-1573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Hello Meow">
            <a:extLst>
              <a:ext uri="{FF2B5EF4-FFF2-40B4-BE49-F238E27FC236}">
                <a16:creationId xmlns:a16="http://schemas.microsoft.com/office/drawing/2014/main" xmlns="" id="{BD67FCB3-75F4-4861-AF03-932B4EAAB9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80" r="12305"/>
          <a:stretch/>
        </p:blipFill>
        <p:spPr>
          <a:xfrm>
            <a:off x="747626" y="1049556"/>
            <a:ext cx="3664760" cy="4758898"/>
          </a:xfrm>
          <a:custGeom>
            <a:avLst/>
            <a:gdLst/>
            <a:ahLst/>
            <a:cxnLst/>
            <a:rect l="l" t="t" r="r" b="b"/>
            <a:pathLst>
              <a:path w="4973099" h="6858001">
                <a:moveTo>
                  <a:pt x="3628384" y="0"/>
                </a:moveTo>
                <a:lnTo>
                  <a:pt x="4971922" y="0"/>
                </a:lnTo>
                <a:lnTo>
                  <a:pt x="4946877" y="155677"/>
                </a:lnTo>
                <a:lnTo>
                  <a:pt x="4923008" y="310668"/>
                </a:lnTo>
                <a:lnTo>
                  <a:pt x="4899644" y="466344"/>
                </a:lnTo>
                <a:lnTo>
                  <a:pt x="4879641" y="622707"/>
                </a:lnTo>
                <a:lnTo>
                  <a:pt x="4859470" y="778383"/>
                </a:lnTo>
                <a:lnTo>
                  <a:pt x="4840644" y="934746"/>
                </a:lnTo>
                <a:lnTo>
                  <a:pt x="4824508" y="1089051"/>
                </a:lnTo>
                <a:lnTo>
                  <a:pt x="4809212" y="1245413"/>
                </a:lnTo>
                <a:lnTo>
                  <a:pt x="4795260" y="1401090"/>
                </a:lnTo>
                <a:lnTo>
                  <a:pt x="4783158" y="1554023"/>
                </a:lnTo>
                <a:lnTo>
                  <a:pt x="4771055" y="1709014"/>
                </a:lnTo>
                <a:lnTo>
                  <a:pt x="4760970" y="1861947"/>
                </a:lnTo>
                <a:lnTo>
                  <a:pt x="4753070" y="2014881"/>
                </a:lnTo>
                <a:lnTo>
                  <a:pt x="4744833" y="2167128"/>
                </a:lnTo>
                <a:lnTo>
                  <a:pt x="4737942" y="2318004"/>
                </a:lnTo>
                <a:lnTo>
                  <a:pt x="4733067" y="2467509"/>
                </a:lnTo>
                <a:lnTo>
                  <a:pt x="4728865" y="2617013"/>
                </a:lnTo>
                <a:lnTo>
                  <a:pt x="4724831" y="2765146"/>
                </a:lnTo>
                <a:lnTo>
                  <a:pt x="4722982" y="2911221"/>
                </a:lnTo>
                <a:lnTo>
                  <a:pt x="4720965" y="3057297"/>
                </a:lnTo>
                <a:lnTo>
                  <a:pt x="4719956" y="3201315"/>
                </a:lnTo>
                <a:lnTo>
                  <a:pt x="4720965" y="3343961"/>
                </a:lnTo>
                <a:lnTo>
                  <a:pt x="4720965" y="3485236"/>
                </a:lnTo>
                <a:lnTo>
                  <a:pt x="4722982" y="3625139"/>
                </a:lnTo>
                <a:lnTo>
                  <a:pt x="4726007" y="3762299"/>
                </a:lnTo>
                <a:lnTo>
                  <a:pt x="4728865" y="3898087"/>
                </a:lnTo>
                <a:lnTo>
                  <a:pt x="4732059" y="4031133"/>
                </a:lnTo>
                <a:lnTo>
                  <a:pt x="4736933" y="4163492"/>
                </a:lnTo>
                <a:lnTo>
                  <a:pt x="4742144" y="4293793"/>
                </a:lnTo>
                <a:lnTo>
                  <a:pt x="4746850" y="4421352"/>
                </a:lnTo>
                <a:lnTo>
                  <a:pt x="4760130" y="4670298"/>
                </a:lnTo>
                <a:lnTo>
                  <a:pt x="4774249" y="4908956"/>
                </a:lnTo>
                <a:lnTo>
                  <a:pt x="4789041" y="5138013"/>
                </a:lnTo>
                <a:lnTo>
                  <a:pt x="4805346" y="5354726"/>
                </a:lnTo>
                <a:lnTo>
                  <a:pt x="4822323" y="5561838"/>
                </a:lnTo>
                <a:lnTo>
                  <a:pt x="4840644" y="5753862"/>
                </a:lnTo>
                <a:lnTo>
                  <a:pt x="4858630" y="5934227"/>
                </a:lnTo>
                <a:lnTo>
                  <a:pt x="4876615" y="6100191"/>
                </a:lnTo>
                <a:lnTo>
                  <a:pt x="4893592" y="6252438"/>
                </a:lnTo>
                <a:lnTo>
                  <a:pt x="4909729" y="6387541"/>
                </a:lnTo>
                <a:lnTo>
                  <a:pt x="4925025" y="6509613"/>
                </a:lnTo>
                <a:lnTo>
                  <a:pt x="4937800" y="6612483"/>
                </a:lnTo>
                <a:lnTo>
                  <a:pt x="4949902" y="6698894"/>
                </a:lnTo>
                <a:lnTo>
                  <a:pt x="4967216" y="6817538"/>
                </a:lnTo>
                <a:lnTo>
                  <a:pt x="4973099" y="6858000"/>
                </a:lnTo>
                <a:lnTo>
                  <a:pt x="4075210" y="6858000"/>
                </a:lnTo>
                <a:lnTo>
                  <a:pt x="4075210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28384" y="1"/>
                </a:lnTo>
                <a:close/>
              </a:path>
            </a:pathLst>
          </a:cu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D6F18ACE-6E82-4ADC-8A2F-A1771B309B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281882-E7EE-43DF-8A43-E3FB539BC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0950" y="1233409"/>
            <a:ext cx="6119770" cy="528816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400" dirty="0" err="1"/>
              <a:t>Хвала</a:t>
            </a:r>
            <a:r>
              <a:rPr lang="en-US" sz="3400" dirty="0"/>
              <a:t> </a:t>
            </a:r>
            <a:r>
              <a:rPr lang="en-US" sz="3400" dirty="0" err="1"/>
              <a:t>на</a:t>
            </a:r>
            <a:r>
              <a:rPr lang="en-US" sz="3400" dirty="0"/>
              <a:t> </a:t>
            </a:r>
            <a:r>
              <a:rPr lang="en-US" sz="3400" dirty="0" err="1"/>
              <a:t>пажњи</a:t>
            </a:r>
            <a:r>
              <a:rPr lang="en-US" sz="3400" dirty="0"/>
              <a:t>!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dirty="0"/>
              <a:t>                                                                                   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6381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B8DA82-6885-4512-9CE1-2ACECC5B9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104" y="528918"/>
            <a:ext cx="8946541" cy="537442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r" sz="2800">
                <a:latin typeface="Century Gothic"/>
                <a:ea typeface="+mj-lt"/>
                <a:cs typeface="+mj-lt"/>
              </a:rPr>
              <a:t>Зависносложена реченица је сложена реченица која у свом саставу има неку од зависних реченица. </a:t>
            </a:r>
            <a:endParaRPr lang="sr" sz="2800">
              <a:latin typeface="Century Gothic"/>
              <a:cs typeface="Times New Roman"/>
            </a:endParaRPr>
          </a:p>
          <a:p>
            <a:pPr>
              <a:buClr>
                <a:srgbClr val="8AD0D6"/>
              </a:buClr>
            </a:pPr>
            <a:endParaRPr lang="sr" sz="2800" dirty="0">
              <a:latin typeface="Century Gothic"/>
              <a:ea typeface="+mj-lt"/>
              <a:cs typeface="+mj-lt"/>
            </a:endParaRPr>
          </a:p>
          <a:p>
            <a:pPr>
              <a:buClr>
                <a:srgbClr val="8AD0D6"/>
              </a:buClr>
            </a:pPr>
            <a:r>
              <a:rPr lang="sr" sz="2800">
                <a:latin typeface="Century Gothic"/>
                <a:ea typeface="+mj-lt"/>
                <a:cs typeface="+mj-lt"/>
              </a:rPr>
              <a:t>Зависносложене реченице настају тако што се на мјесто неког реченичног члана уврштава посебна, зависна реченица.</a:t>
            </a:r>
            <a:r>
              <a:rPr lang="en-US" sz="2800" dirty="0">
                <a:latin typeface="Century Gothic"/>
                <a:ea typeface="+mj-lt"/>
                <a:cs typeface="+mj-lt"/>
              </a:rPr>
              <a:t> </a:t>
            </a:r>
            <a:endParaRPr lang="en-US" sz="2800">
              <a:latin typeface="Century Gothic"/>
              <a:cs typeface="Times New Roman"/>
            </a:endParaRPr>
          </a:p>
          <a:p>
            <a:pPr>
              <a:buClr>
                <a:srgbClr val="8AD0D6"/>
              </a:buClr>
            </a:pPr>
            <a:endParaRPr lang="en-US" sz="2800" dirty="0">
              <a:latin typeface="Century Gothic"/>
              <a:ea typeface="+mj-lt"/>
              <a:cs typeface="+mj-lt"/>
            </a:endParaRPr>
          </a:p>
          <a:p>
            <a:pPr>
              <a:buClr>
                <a:srgbClr val="8AD0D6"/>
              </a:buClr>
            </a:pPr>
            <a:r>
              <a:rPr lang="sr" sz="2800">
                <a:latin typeface="Century Gothic"/>
                <a:ea typeface="+mj-lt"/>
                <a:cs typeface="+mj-lt"/>
              </a:rPr>
              <a:t>Реченице које врше функцију неке прилошке одредбе зову се прилошкоодредбене реченице.</a:t>
            </a:r>
            <a:r>
              <a:rPr lang="en-US" sz="3200" dirty="0">
                <a:latin typeface="Times New Roman"/>
                <a:ea typeface="+mj-lt"/>
                <a:cs typeface="+mj-lt"/>
              </a:rPr>
              <a:t> </a:t>
            </a:r>
            <a:endParaRPr lang="en-US" sz="320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22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B67A19-0644-4BB4-92C4-E21B6F90F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Начинске</a:t>
            </a:r>
            <a:r>
              <a:rPr lang="en-US" b="1" dirty="0"/>
              <a:t> </a:t>
            </a:r>
            <a:r>
              <a:rPr lang="en-US" b="1" dirty="0" err="1"/>
              <a:t>реченице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F51D0E-3FC3-4072-8054-40374BFB5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239824"/>
            <a:ext cx="8946541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r" sz="2800"/>
              <a:t>Пламен је прождирао кулу као што мећава прождире снажно биће планине.</a:t>
            </a:r>
            <a:r>
              <a:rPr lang="en-US" sz="2800" dirty="0"/>
              <a:t> </a:t>
            </a:r>
            <a:endParaRPr lang="en-US" sz="2800" dirty="0">
              <a:ea typeface="+mj-lt"/>
              <a:cs typeface="+mj-lt"/>
            </a:endParaRPr>
          </a:p>
          <a:p>
            <a:pPr>
              <a:buClr>
                <a:srgbClr val="8AD0D6"/>
              </a:buClr>
            </a:pPr>
            <a:endParaRPr lang="en-US" sz="2800" dirty="0">
              <a:ea typeface="+mj-lt"/>
              <a:cs typeface="+mj-lt"/>
            </a:endParaRPr>
          </a:p>
          <a:p>
            <a:pPr marL="0" indent="0">
              <a:buClr>
                <a:srgbClr val="8AD0D6"/>
              </a:buClr>
              <a:buNone/>
            </a:pPr>
            <a:r>
              <a:rPr lang="sr" sz="2800"/>
              <a:t>Стијене су се ломиле као да се крцају ораси.</a:t>
            </a:r>
            <a:r>
              <a:rPr lang="en-US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47323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EECABB-B2A1-425E-AEAE-41878845A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09786"/>
            <a:ext cx="8946541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r" sz="2800">
                <a:ea typeface="+mj-lt"/>
                <a:cs typeface="+mj-lt"/>
              </a:rPr>
              <a:t>Пламен </a:t>
            </a:r>
            <a:r>
              <a:rPr lang="sr" sz="2800" u="sng">
                <a:ea typeface="+mj-lt"/>
                <a:cs typeface="+mj-lt"/>
              </a:rPr>
              <a:t>је прождирао</a:t>
            </a:r>
            <a:r>
              <a:rPr lang="sr" sz="2800">
                <a:ea typeface="+mj-lt"/>
                <a:cs typeface="+mj-lt"/>
              </a:rPr>
              <a:t> кулу   као што мећава </a:t>
            </a:r>
            <a:r>
              <a:rPr lang="sr" sz="2800" u="sng">
                <a:ea typeface="+mj-lt"/>
                <a:cs typeface="+mj-lt"/>
              </a:rPr>
              <a:t>прождире</a:t>
            </a:r>
            <a:r>
              <a:rPr lang="sr" sz="2800">
                <a:ea typeface="+mj-lt"/>
                <a:cs typeface="+mj-lt"/>
              </a:rPr>
              <a:t> снажно биће планине.</a:t>
            </a:r>
            <a:r>
              <a:rPr lang="en-US" sz="2800" dirty="0">
                <a:ea typeface="+mj-lt"/>
                <a:cs typeface="+mj-lt"/>
              </a:rPr>
              <a:t> </a:t>
            </a:r>
          </a:p>
          <a:p>
            <a:pPr>
              <a:buClr>
                <a:srgbClr val="8AD0D6"/>
              </a:buClr>
            </a:pPr>
            <a:endParaRPr lang="en-US" sz="2800" dirty="0">
              <a:ea typeface="+mj-lt"/>
              <a:cs typeface="+mj-lt"/>
            </a:endParaRPr>
          </a:p>
          <a:p>
            <a:pPr marL="0" indent="0">
              <a:buClr>
                <a:srgbClr val="8AD0D6"/>
              </a:buClr>
              <a:buNone/>
            </a:pPr>
            <a:r>
              <a:rPr lang="sr" sz="2800">
                <a:ea typeface="+mj-lt"/>
                <a:cs typeface="+mj-lt"/>
              </a:rPr>
              <a:t>Стијене </a:t>
            </a:r>
            <a:r>
              <a:rPr lang="sr" sz="2800" u="sng">
                <a:ea typeface="+mj-lt"/>
                <a:cs typeface="+mj-lt"/>
              </a:rPr>
              <a:t>су се ломиле</a:t>
            </a:r>
            <a:r>
              <a:rPr lang="sr" sz="2800">
                <a:ea typeface="+mj-lt"/>
                <a:cs typeface="+mj-lt"/>
              </a:rPr>
              <a:t>   као да </a:t>
            </a:r>
            <a:r>
              <a:rPr lang="sr" sz="2800" u="sng">
                <a:ea typeface="+mj-lt"/>
                <a:cs typeface="+mj-lt"/>
              </a:rPr>
              <a:t>се крцају</a:t>
            </a:r>
            <a:r>
              <a:rPr lang="sr" sz="2800">
                <a:ea typeface="+mj-lt"/>
                <a:cs typeface="+mj-lt"/>
              </a:rPr>
              <a:t> ораси.</a:t>
            </a:r>
            <a:endParaRPr lang="en-US" sz="280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xmlns="" id="{59278D6A-83B3-43E1-A7EE-2C799A31875A}"/>
              </a:ext>
            </a:extLst>
          </p:cNvPr>
          <p:cNvSpPr/>
          <p:nvPr/>
        </p:nvSpPr>
        <p:spPr>
          <a:xfrm>
            <a:off x="6184362" y="2005268"/>
            <a:ext cx="115020" cy="5750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xmlns="" id="{79180609-419B-4553-82C2-246220AAB7DC}"/>
              </a:ext>
            </a:extLst>
          </p:cNvPr>
          <p:cNvSpPr/>
          <p:nvPr/>
        </p:nvSpPr>
        <p:spPr>
          <a:xfrm>
            <a:off x="5206701" y="3586778"/>
            <a:ext cx="115020" cy="5750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284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E50B44-220C-4A22-9478-78D2B398E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671" y="1219031"/>
            <a:ext cx="9837937" cy="489997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" sz="2800">
                <a:ea typeface="+mj-lt"/>
                <a:cs typeface="+mj-lt"/>
              </a:rPr>
              <a:t>Пламен је прождирао кулу. </a:t>
            </a:r>
            <a:endParaRPr lang="en-US" sz="2800">
              <a:ea typeface="+mj-lt"/>
              <a:cs typeface="+mj-lt"/>
            </a:endParaRPr>
          </a:p>
          <a:p>
            <a:pPr marL="0" indent="0">
              <a:buClr>
                <a:srgbClr val="8AD0D6"/>
              </a:buClr>
              <a:buNone/>
            </a:pPr>
            <a:r>
              <a:rPr lang="sr" sz="2800">
                <a:ea typeface="+mj-lt"/>
                <a:cs typeface="+mj-lt"/>
              </a:rPr>
              <a:t> КАКО? НА КОЈИ НАЧИН?</a:t>
            </a:r>
            <a:r>
              <a:rPr lang="en-US" sz="2800" dirty="0">
                <a:ea typeface="+mj-lt"/>
                <a:cs typeface="+mj-lt"/>
              </a:rPr>
              <a:t> </a:t>
            </a:r>
            <a:endParaRPr lang="en-US" sz="2800"/>
          </a:p>
          <a:p>
            <a:pPr marL="0" indent="0">
              <a:buClr>
                <a:srgbClr val="8AD0D6"/>
              </a:buClr>
              <a:buNone/>
            </a:pPr>
            <a:r>
              <a:rPr lang="sr" sz="2800">
                <a:ea typeface="+mj-lt"/>
                <a:cs typeface="+mj-lt"/>
              </a:rPr>
              <a:t> Као што мећава прождире снажно биће планине.</a:t>
            </a:r>
            <a:r>
              <a:rPr lang="en-US" sz="2800" dirty="0">
                <a:ea typeface="+mj-lt"/>
                <a:cs typeface="+mj-lt"/>
              </a:rPr>
              <a:t> </a:t>
            </a:r>
            <a:endParaRPr lang="en-US" sz="2800" dirty="0"/>
          </a:p>
          <a:p>
            <a:pPr marL="0" indent="0">
              <a:buNone/>
            </a:pPr>
            <a:endParaRPr lang="en-US" sz="2800" dirty="0">
              <a:ea typeface="+mj-lt"/>
              <a:cs typeface="+mj-lt"/>
            </a:endParaRPr>
          </a:p>
          <a:p>
            <a:pPr>
              <a:buClr>
                <a:srgbClr val="8AD0D6"/>
              </a:buClr>
            </a:pPr>
            <a:r>
              <a:rPr lang="sr" sz="2800">
                <a:ea typeface="+mj-lt"/>
                <a:cs typeface="+mj-lt"/>
              </a:rPr>
              <a:t>Стијене су се ломиле. </a:t>
            </a:r>
            <a:endParaRPr lang="en-US" sz="2800">
              <a:ea typeface="+mj-lt"/>
              <a:cs typeface="+mj-lt"/>
            </a:endParaRPr>
          </a:p>
          <a:p>
            <a:pPr marL="0" indent="0">
              <a:buClr>
                <a:srgbClr val="8AD0D6"/>
              </a:buClr>
              <a:buNone/>
            </a:pPr>
            <a:r>
              <a:rPr lang="sr" sz="2800">
                <a:ea typeface="+mj-lt"/>
                <a:cs typeface="+mj-lt"/>
              </a:rPr>
              <a:t> КАКО? НА КОЈИ НАЧИН?</a:t>
            </a:r>
            <a:r>
              <a:rPr lang="en-US" sz="2800" dirty="0">
                <a:ea typeface="+mj-lt"/>
                <a:cs typeface="+mj-lt"/>
              </a:rPr>
              <a:t> </a:t>
            </a:r>
            <a:endParaRPr lang="en-US" sz="2800"/>
          </a:p>
          <a:p>
            <a:pPr marL="0" indent="0">
              <a:buClr>
                <a:srgbClr val="8AD0D6"/>
              </a:buClr>
              <a:buNone/>
            </a:pPr>
            <a:r>
              <a:rPr lang="sr" sz="2800">
                <a:ea typeface="+mj-lt"/>
                <a:cs typeface="+mj-lt"/>
              </a:rPr>
              <a:t> Као да се крцају ораси.</a:t>
            </a:r>
            <a:r>
              <a:rPr lang="en-US" sz="2800" dirty="0">
                <a:ea typeface="+mj-lt"/>
                <a:cs typeface="+mj-lt"/>
              </a:rPr>
              <a:t> 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xmlns="" val="139508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0FE411-6AFA-456F-A773-7A7CE4745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04654"/>
            <a:ext cx="8946541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" sz="2800">
                <a:ea typeface="+mj-lt"/>
                <a:cs typeface="+mj-lt"/>
              </a:rPr>
              <a:t>Начинске реченице су врста зависних реченица којима се означава </a:t>
            </a:r>
            <a:r>
              <a:rPr lang="sr" sz="2800" b="1">
                <a:ea typeface="+mj-lt"/>
                <a:cs typeface="+mj-lt"/>
              </a:rPr>
              <a:t>НАЧИН</a:t>
            </a:r>
            <a:r>
              <a:rPr lang="sr" sz="2800">
                <a:ea typeface="+mj-lt"/>
                <a:cs typeface="+mj-lt"/>
              </a:rPr>
              <a:t> вршења радње главне реченице.</a:t>
            </a:r>
            <a:r>
              <a:rPr lang="en-US" sz="2800" dirty="0">
                <a:ea typeface="+mj-lt"/>
                <a:cs typeface="+mj-lt"/>
              </a:rPr>
              <a:t> </a:t>
            </a:r>
            <a:endParaRPr lang="en-US" sz="2800"/>
          </a:p>
          <a:p>
            <a:pPr>
              <a:buClr>
                <a:srgbClr val="8AD0D6"/>
              </a:buClr>
            </a:pPr>
            <a:endParaRPr lang="en-US" sz="2800" dirty="0">
              <a:ea typeface="+mj-lt"/>
              <a:cs typeface="+mj-lt"/>
            </a:endParaRPr>
          </a:p>
          <a:p>
            <a:pPr>
              <a:buClr>
                <a:srgbClr val="8AD0D6"/>
              </a:buClr>
            </a:pPr>
            <a:r>
              <a:rPr lang="sr" sz="2800">
                <a:ea typeface="+mj-lt"/>
                <a:cs typeface="+mj-lt"/>
              </a:rPr>
              <a:t>Тај начин исказује се поређењем и зато се називају још и </a:t>
            </a:r>
            <a:r>
              <a:rPr lang="sr" sz="2800" b="1">
                <a:ea typeface="+mj-lt"/>
                <a:cs typeface="+mj-lt"/>
              </a:rPr>
              <a:t>ПОРЕДБЕНЕ</a:t>
            </a:r>
            <a:r>
              <a:rPr lang="sr" sz="2800">
                <a:ea typeface="+mj-lt"/>
                <a:cs typeface="+mj-lt"/>
              </a:rPr>
              <a:t>.</a:t>
            </a:r>
            <a:r>
              <a:rPr lang="en-US" sz="2800" dirty="0">
                <a:ea typeface="+mj-lt"/>
                <a:cs typeface="+mj-lt"/>
              </a:rPr>
              <a:t>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60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30BC86-A408-44C9-ACE9-20C6D94EE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689" y="1060881"/>
            <a:ext cx="9277220" cy="451178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r" sz="2800">
                <a:ea typeface="+mj-lt"/>
                <a:cs typeface="+mj-lt"/>
              </a:rPr>
              <a:t>Поређење по једнакости изражава се начинском или поредбеном реченицом која се уводи везницима </a:t>
            </a:r>
            <a:r>
              <a:rPr lang="sr" sz="2800" b="1">
                <a:ea typeface="+mj-lt"/>
                <a:cs typeface="+mj-lt"/>
              </a:rPr>
              <a:t>КАО ДА, КАО ШТО</a:t>
            </a:r>
            <a:r>
              <a:rPr lang="sr" sz="2800">
                <a:ea typeface="+mj-lt"/>
                <a:cs typeface="+mj-lt"/>
              </a:rPr>
              <a:t> и </a:t>
            </a:r>
            <a:r>
              <a:rPr lang="sr" sz="2800" b="1">
                <a:ea typeface="+mj-lt"/>
                <a:cs typeface="+mj-lt"/>
              </a:rPr>
              <a:t>КАКО</a:t>
            </a:r>
            <a:r>
              <a:rPr lang="sr" sz="2800">
                <a:ea typeface="+mj-lt"/>
                <a:cs typeface="+mj-lt"/>
              </a:rPr>
              <a:t>.</a:t>
            </a:r>
            <a:r>
              <a:rPr lang="en-US" sz="2800" dirty="0">
                <a:ea typeface="+mj-lt"/>
                <a:cs typeface="+mj-lt"/>
              </a:rPr>
              <a:t> </a:t>
            </a:r>
            <a:endParaRPr lang="en-US" sz="2800" dirty="0"/>
          </a:p>
          <a:p>
            <a:pPr>
              <a:buClr>
                <a:srgbClr val="8AD0D6"/>
              </a:buClr>
            </a:pPr>
            <a:endParaRPr lang="en-US" sz="2800" dirty="0">
              <a:ea typeface="+mj-lt"/>
              <a:cs typeface="+mj-lt"/>
            </a:endParaRPr>
          </a:p>
          <a:p>
            <a:pPr>
              <a:buClr>
                <a:srgbClr val="8AD0D6"/>
              </a:buClr>
            </a:pPr>
            <a:r>
              <a:rPr lang="sr" sz="2800">
                <a:ea typeface="+mj-lt"/>
                <a:cs typeface="+mj-lt"/>
              </a:rPr>
              <a:t>Ови везници показују да се појмовима који се пореде приписује једнака радња или особина.</a:t>
            </a:r>
            <a:r>
              <a:rPr lang="en-US" sz="2800" dirty="0">
                <a:ea typeface="+mj-lt"/>
                <a:cs typeface="+mj-lt"/>
              </a:rPr>
              <a:t> </a:t>
            </a:r>
          </a:p>
          <a:p>
            <a:pPr>
              <a:buClr>
                <a:srgbClr val="8AD0D6"/>
              </a:buClr>
            </a:pPr>
            <a:endParaRPr lang="en-US" sz="2800" dirty="0"/>
          </a:p>
          <a:p>
            <a:pPr marL="0" indent="0">
              <a:buClr>
                <a:srgbClr val="8AD0D6"/>
              </a:buClr>
              <a:buNone/>
            </a:pPr>
            <a:r>
              <a:rPr lang="en-US" sz="2800" dirty="0"/>
              <a:t>           </a:t>
            </a:r>
            <a:r>
              <a:rPr lang="en-US" sz="2800" i="1" dirty="0"/>
              <a:t> </a:t>
            </a:r>
            <a:r>
              <a:rPr lang="en-US" sz="2800" i="1" dirty="0" err="1"/>
              <a:t>Поштујем</a:t>
            </a:r>
            <a:r>
              <a:rPr lang="en-US" sz="2800" i="1" dirty="0"/>
              <a:t> </a:t>
            </a:r>
            <a:r>
              <a:rPr lang="en-US" sz="2800" i="1" dirty="0" err="1"/>
              <a:t>га</a:t>
            </a:r>
            <a:r>
              <a:rPr lang="en-US" sz="2800" i="1" dirty="0"/>
              <a:t> </a:t>
            </a:r>
            <a:r>
              <a:rPr lang="en-US" sz="2800" i="1" dirty="0" err="1"/>
              <a:t>као</a:t>
            </a:r>
            <a:r>
              <a:rPr lang="en-US" sz="2800" i="1" dirty="0"/>
              <a:t> </a:t>
            </a:r>
            <a:r>
              <a:rPr lang="en-US" sz="2800" i="1" dirty="0" err="1"/>
              <a:t>што</a:t>
            </a:r>
            <a:r>
              <a:rPr lang="en-US" sz="2800" i="1" dirty="0"/>
              <a:t> </a:t>
            </a:r>
            <a:r>
              <a:rPr lang="en-US" sz="2800" i="1" dirty="0" err="1"/>
              <a:t>он</a:t>
            </a:r>
            <a:r>
              <a:rPr lang="en-US" sz="2800" i="1" dirty="0"/>
              <a:t> </a:t>
            </a:r>
            <a:r>
              <a:rPr lang="en-US" sz="2800" i="1" dirty="0" err="1"/>
              <a:t>поштује</a:t>
            </a:r>
            <a:r>
              <a:rPr lang="en-US" sz="2800" i="1" dirty="0"/>
              <a:t> </a:t>
            </a:r>
            <a:r>
              <a:rPr lang="en-US" sz="2800" i="1" dirty="0" err="1"/>
              <a:t>мене</a:t>
            </a:r>
            <a:r>
              <a:rPr lang="en-US" sz="28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4411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D4E5B3-8220-4438-B7FA-D9E9EF75C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9576" y="1549710"/>
            <a:ext cx="9708541" cy="48568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r" sz="2400">
                <a:ea typeface="+mj-lt"/>
                <a:cs typeface="+mj-lt"/>
              </a:rPr>
              <a:t>    </a:t>
            </a:r>
            <a:r>
              <a:rPr lang="sr" sz="2800">
                <a:ea typeface="+mj-lt"/>
                <a:cs typeface="+mj-lt"/>
              </a:rPr>
              <a:t>Филм је био бољи него што смо очекивали.</a:t>
            </a:r>
            <a:r>
              <a:rPr lang="en-US" sz="2800" dirty="0">
                <a:ea typeface="+mj-lt"/>
                <a:cs typeface="+mj-lt"/>
              </a:rPr>
              <a:t> </a:t>
            </a:r>
            <a:endParaRPr lang="en-US" sz="2800"/>
          </a:p>
          <a:p>
            <a:pPr marL="0" indent="0">
              <a:buNone/>
            </a:pPr>
            <a:endParaRPr lang="en-US" sz="2800" dirty="0">
              <a:ea typeface="+mj-lt"/>
              <a:cs typeface="+mj-lt"/>
            </a:endParaRPr>
          </a:p>
          <a:p>
            <a:pPr marL="0" indent="0">
              <a:buClr>
                <a:srgbClr val="8AD0D6"/>
              </a:buClr>
              <a:buNone/>
            </a:pPr>
            <a:r>
              <a:rPr lang="sr" sz="2800">
                <a:ea typeface="+mj-lt"/>
                <a:cs typeface="+mj-lt"/>
              </a:rPr>
              <a:t>    Било нам је љепше него да смо остали код куће.</a:t>
            </a:r>
            <a:endParaRPr lang="en-US" sz="2800">
              <a:ea typeface="+mj-lt"/>
              <a:cs typeface="+mj-lt"/>
            </a:endParaRPr>
          </a:p>
          <a:p>
            <a:pPr marL="0" indent="0">
              <a:buNone/>
            </a:pPr>
            <a:endParaRPr lang="en-US" sz="2800"/>
          </a:p>
          <a:p>
            <a:pPr>
              <a:buClr>
                <a:srgbClr val="8AD0D6"/>
              </a:buClr>
            </a:pPr>
            <a:r>
              <a:rPr lang="sr" sz="2800" b="1">
                <a:ea typeface="+mj-lt"/>
                <a:cs typeface="+mj-lt"/>
              </a:rPr>
              <a:t>Поређење по неједнакости</a:t>
            </a:r>
            <a:r>
              <a:rPr lang="sr" sz="2800">
                <a:ea typeface="+mj-lt"/>
                <a:cs typeface="+mj-lt"/>
              </a:rPr>
              <a:t> изражава се начинском или поредбеном реченицом која се уводи везницима </a:t>
            </a:r>
            <a:r>
              <a:rPr lang="sr" sz="2800" b="1">
                <a:ea typeface="+mj-lt"/>
                <a:cs typeface="+mj-lt"/>
              </a:rPr>
              <a:t>НЕГО ШТО</a:t>
            </a:r>
            <a:r>
              <a:rPr lang="sr" sz="2800">
                <a:ea typeface="+mj-lt"/>
                <a:cs typeface="+mj-lt"/>
              </a:rPr>
              <a:t> и </a:t>
            </a:r>
            <a:r>
              <a:rPr lang="sr" sz="2800" b="1">
                <a:ea typeface="+mj-lt"/>
                <a:cs typeface="+mj-lt"/>
              </a:rPr>
              <a:t>НЕГО ДА</a:t>
            </a:r>
            <a:r>
              <a:rPr lang="sr" sz="2800">
                <a:ea typeface="+mj-lt"/>
                <a:cs typeface="+mj-lt"/>
              </a:rPr>
              <a:t>. </a:t>
            </a:r>
            <a:endParaRPr lang="en-US" sz="2800">
              <a:ea typeface="+mj-lt"/>
              <a:cs typeface="+mj-lt"/>
            </a:endParaRPr>
          </a:p>
          <a:p>
            <a:pPr>
              <a:buClr>
                <a:srgbClr val="8AD0D6"/>
              </a:buClr>
            </a:pPr>
            <a:endParaRPr lang="sr" sz="2400" dirty="0"/>
          </a:p>
        </p:txBody>
      </p:sp>
    </p:spTree>
    <p:extLst>
      <p:ext uri="{BB962C8B-B14F-4D97-AF65-F5344CB8AC3E}">
        <p14:creationId xmlns:p14="http://schemas.microsoft.com/office/powerpoint/2010/main" xmlns="" val="41584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A33DF5-5C0D-4BCF-9BD9-B00EDF332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33409"/>
            <a:ext cx="8946541" cy="500061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r" sz="2800"/>
              <a:t>Први појам има особину у већем степену од оног у другој (зависној) реченици.  </a:t>
            </a:r>
            <a:endParaRPr lang="en-US" sz="2800">
              <a:ea typeface="+mj-lt"/>
              <a:cs typeface="+mj-lt"/>
            </a:endParaRPr>
          </a:p>
          <a:p>
            <a:pPr marL="0" indent="0">
              <a:buClr>
                <a:srgbClr val="8AD0D6"/>
              </a:buClr>
              <a:buNone/>
            </a:pPr>
            <a:r>
              <a:rPr lang="sr" sz="2800"/>
              <a:t>    бољи – него што смо очекивали</a:t>
            </a:r>
            <a:r>
              <a:rPr lang="en-US" sz="2800" dirty="0"/>
              <a:t> </a:t>
            </a:r>
            <a:endParaRPr lang="en-US" sz="2800">
              <a:ea typeface="+mj-lt"/>
              <a:cs typeface="+mj-lt"/>
            </a:endParaRPr>
          </a:p>
          <a:p>
            <a:pPr marL="0" indent="0">
              <a:buClr>
                <a:srgbClr val="8AD0D6"/>
              </a:buClr>
              <a:buNone/>
            </a:pPr>
            <a:r>
              <a:rPr lang="sr" sz="2800"/>
              <a:t>    љепше – него да смо остали код куће</a:t>
            </a:r>
            <a:r>
              <a:rPr lang="en-US" sz="2800" dirty="0"/>
              <a:t> </a:t>
            </a:r>
            <a:endParaRPr lang="en-US" sz="2800" dirty="0">
              <a:ea typeface="+mj-lt"/>
              <a:cs typeface="+mj-lt"/>
            </a:endParaRPr>
          </a:p>
          <a:p>
            <a:pPr marL="0" indent="0">
              <a:buNone/>
            </a:pPr>
            <a:endParaRPr lang="en-US" sz="2800" dirty="0"/>
          </a:p>
          <a:p>
            <a:pPr>
              <a:buClr>
                <a:srgbClr val="8AD0D6"/>
              </a:buClr>
            </a:pPr>
            <a:r>
              <a:rPr lang="sr" sz="2800"/>
              <a:t>Да би се поређење по неједнакости исказало зависном реченицом, у главној реченици мора бити употријебљена ријеч у облику компаратива (бољи, љепше).</a:t>
            </a:r>
            <a:r>
              <a:rPr lang="en-US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71282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TotalTime>4</TotalTime>
  <Words>147</Words>
  <Application>Microsoft Office PowerPoint</Application>
  <PresentationFormat>Прилагођавање</PresentationFormat>
  <Paragraphs>70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Наслови слајдова</vt:lpstr>
      </vt:variant>
      <vt:variant>
        <vt:i4>14</vt:i4>
      </vt:variant>
    </vt:vector>
  </HeadingPairs>
  <TitlesOfParts>
    <vt:vector size="15" baseType="lpstr">
      <vt:lpstr>Ion</vt:lpstr>
      <vt:lpstr>НАЧИНСКЕ (ПОРЕДБЕНЕ) РЕЧЕНИЦЕ</vt:lpstr>
      <vt:lpstr>Слајд 2</vt:lpstr>
      <vt:lpstr>Начинске реченице</vt:lpstr>
      <vt:lpstr>Слајд 4</vt:lpstr>
      <vt:lpstr>Слајд 5</vt:lpstr>
      <vt:lpstr>Слајд 6</vt:lpstr>
      <vt:lpstr>Слајд 7</vt:lpstr>
      <vt:lpstr>Слајд 8</vt:lpstr>
      <vt:lpstr>Слајд 9</vt:lpstr>
      <vt:lpstr>Слајд 10</vt:lpstr>
      <vt:lpstr>ПАЖЊА!</vt:lpstr>
      <vt:lpstr>Начинске реченице</vt:lpstr>
      <vt:lpstr>Слајд 13</vt:lpstr>
      <vt:lpstr>Слајд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DRAGANA</cp:lastModifiedBy>
  <cp:revision>355</cp:revision>
  <dcterms:created xsi:type="dcterms:W3CDTF">2021-02-04T14:43:37Z</dcterms:created>
  <dcterms:modified xsi:type="dcterms:W3CDTF">2021-02-04T18:04:02Z</dcterms:modified>
</cp:coreProperties>
</file>