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2676F-0640-43B8-AE95-03D80087F02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1A543483-CC65-4E32-B881-2A3501DA5F06}">
      <dgm:prSet phldrT="[Tekst]"/>
      <dgm:spPr/>
      <dgm:t>
        <a:bodyPr/>
        <a:lstStyle/>
        <a:p>
          <a:r>
            <a:rPr lang="sr-Cyrl-RS" dirty="0" smtClean="0"/>
            <a:t>СУНЦЕ</a:t>
          </a:r>
          <a:endParaRPr lang="bs-Latn-BA" dirty="0"/>
        </a:p>
      </dgm:t>
    </dgm:pt>
    <dgm:pt modelId="{AE91C67E-9A79-4657-972D-F95A54279675}" type="parTrans" cxnId="{CF86EA58-64BB-4B63-A48A-F4CA995BE5E3}">
      <dgm:prSet/>
      <dgm:spPr/>
      <dgm:t>
        <a:bodyPr/>
        <a:lstStyle/>
        <a:p>
          <a:endParaRPr lang="bs-Latn-BA"/>
        </a:p>
      </dgm:t>
    </dgm:pt>
    <dgm:pt modelId="{2F698C99-7319-4F86-9114-0CB954E72081}" type="sibTrans" cxnId="{CF86EA58-64BB-4B63-A48A-F4CA995BE5E3}">
      <dgm:prSet/>
      <dgm:spPr/>
      <dgm:t>
        <a:bodyPr/>
        <a:lstStyle/>
        <a:p>
          <a:endParaRPr lang="bs-Latn-BA"/>
        </a:p>
      </dgm:t>
    </dgm:pt>
    <dgm:pt modelId="{A700361C-5D21-4C64-888B-B871AA928E0C}">
      <dgm:prSet phldrT="[Tekst]"/>
      <dgm:spPr/>
      <dgm:t>
        <a:bodyPr/>
        <a:lstStyle/>
        <a:p>
          <a:r>
            <a:rPr lang="sr-Cyrl-RS" dirty="0" smtClean="0"/>
            <a:t>ВОДА</a:t>
          </a:r>
          <a:endParaRPr lang="bs-Latn-BA" dirty="0"/>
        </a:p>
      </dgm:t>
    </dgm:pt>
    <dgm:pt modelId="{21A8715F-3B30-4C70-9AE6-6417225E4D25}" type="parTrans" cxnId="{0E4090A9-2C8C-452E-8C6E-AEBA59E37015}">
      <dgm:prSet/>
      <dgm:spPr/>
      <dgm:t>
        <a:bodyPr/>
        <a:lstStyle/>
        <a:p>
          <a:endParaRPr lang="bs-Latn-BA"/>
        </a:p>
      </dgm:t>
    </dgm:pt>
    <dgm:pt modelId="{10BADF8F-7D04-4737-91FB-33C604D1658B}" type="sibTrans" cxnId="{0E4090A9-2C8C-452E-8C6E-AEBA59E37015}">
      <dgm:prSet/>
      <dgm:spPr/>
      <dgm:t>
        <a:bodyPr/>
        <a:lstStyle/>
        <a:p>
          <a:endParaRPr lang="bs-Latn-BA"/>
        </a:p>
      </dgm:t>
    </dgm:pt>
    <dgm:pt modelId="{F08A4729-BD55-41F6-A7CB-AD409D11DE22}">
      <dgm:prSet/>
      <dgm:spPr/>
      <dgm:t>
        <a:bodyPr/>
        <a:lstStyle/>
        <a:p>
          <a:r>
            <a:rPr lang="sr-Cyrl-RS" dirty="0" smtClean="0"/>
            <a:t>ТОПЛОТА ЗЕМЉЕ (геотермална енергија)</a:t>
          </a:r>
          <a:endParaRPr lang="bs-Latn-BA" dirty="0"/>
        </a:p>
      </dgm:t>
    </dgm:pt>
    <dgm:pt modelId="{4E38FA2B-CF46-4700-873B-1D90F465400E}" type="parTrans" cxnId="{CC652450-2168-4050-B2CB-91A2D36D5818}">
      <dgm:prSet/>
      <dgm:spPr/>
      <dgm:t>
        <a:bodyPr/>
        <a:lstStyle/>
        <a:p>
          <a:endParaRPr lang="bs-Latn-BA"/>
        </a:p>
      </dgm:t>
    </dgm:pt>
    <dgm:pt modelId="{DC173F23-A642-4D13-962D-79D368D8D3D9}" type="sibTrans" cxnId="{CC652450-2168-4050-B2CB-91A2D36D5818}">
      <dgm:prSet/>
      <dgm:spPr/>
      <dgm:t>
        <a:bodyPr/>
        <a:lstStyle/>
        <a:p>
          <a:endParaRPr lang="bs-Latn-BA"/>
        </a:p>
      </dgm:t>
    </dgm:pt>
    <dgm:pt modelId="{061F8289-23A1-43EF-94D5-3A9FDDEE4801}">
      <dgm:prSet/>
      <dgm:spPr/>
      <dgm:t>
        <a:bodyPr/>
        <a:lstStyle/>
        <a:p>
          <a:r>
            <a:rPr lang="sr-Cyrl-RS" dirty="0" smtClean="0"/>
            <a:t>БИОМАСА</a:t>
          </a:r>
          <a:endParaRPr lang="bs-Latn-BA" dirty="0"/>
        </a:p>
      </dgm:t>
    </dgm:pt>
    <dgm:pt modelId="{62C96627-E826-4926-A7C6-BD7226630847}" type="parTrans" cxnId="{63D3846D-4698-4E76-892F-4A5198877632}">
      <dgm:prSet/>
      <dgm:spPr/>
      <dgm:t>
        <a:bodyPr/>
        <a:lstStyle/>
        <a:p>
          <a:endParaRPr lang="bs-Latn-BA"/>
        </a:p>
      </dgm:t>
    </dgm:pt>
    <dgm:pt modelId="{4B69649E-3E7D-49DB-AD06-C7A11237BB50}" type="sibTrans" cxnId="{63D3846D-4698-4E76-892F-4A5198877632}">
      <dgm:prSet/>
      <dgm:spPr/>
      <dgm:t>
        <a:bodyPr/>
        <a:lstStyle/>
        <a:p>
          <a:endParaRPr lang="bs-Latn-BA"/>
        </a:p>
      </dgm:t>
    </dgm:pt>
    <dgm:pt modelId="{3C77B901-0281-48E5-8738-A7550BB63962}">
      <dgm:prSet phldrT="[Tekst]"/>
      <dgm:spPr/>
      <dgm:t>
        <a:bodyPr/>
        <a:lstStyle/>
        <a:p>
          <a:r>
            <a:rPr lang="sr-Cyrl-RS" dirty="0" smtClean="0"/>
            <a:t>ВЈЕТАР</a:t>
          </a:r>
          <a:endParaRPr lang="bs-Latn-BA" dirty="0"/>
        </a:p>
      </dgm:t>
    </dgm:pt>
    <dgm:pt modelId="{3924DB92-4F7A-4424-9BA2-B2B438F2C8DF}" type="sibTrans" cxnId="{049D7803-21E7-4AF6-8E42-B2A811DAF3F1}">
      <dgm:prSet/>
      <dgm:spPr/>
      <dgm:t>
        <a:bodyPr/>
        <a:lstStyle/>
        <a:p>
          <a:endParaRPr lang="bs-Latn-BA"/>
        </a:p>
      </dgm:t>
    </dgm:pt>
    <dgm:pt modelId="{447330BD-E244-4A29-9CC9-893F4079EE4E}" type="parTrans" cxnId="{049D7803-21E7-4AF6-8E42-B2A811DAF3F1}">
      <dgm:prSet/>
      <dgm:spPr/>
      <dgm:t>
        <a:bodyPr/>
        <a:lstStyle/>
        <a:p>
          <a:endParaRPr lang="bs-Latn-BA"/>
        </a:p>
      </dgm:t>
    </dgm:pt>
    <dgm:pt modelId="{D5776E7D-B42D-4936-84DB-183EE202DFF3}" type="pres">
      <dgm:prSet presAssocID="{D522676F-0640-43B8-AE95-03D80087F02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3B4EF2EB-3BA2-45CC-A2D1-2AB9C116A000}" type="pres">
      <dgm:prSet presAssocID="{1A543483-CC65-4E32-B881-2A3501DA5F06}" presName="comp" presStyleCnt="0"/>
      <dgm:spPr/>
    </dgm:pt>
    <dgm:pt modelId="{537E418C-EFCA-4CA8-BE03-B61EB847C3C0}" type="pres">
      <dgm:prSet presAssocID="{1A543483-CC65-4E32-B881-2A3501DA5F06}" presName="box" presStyleLbl="node1" presStyleIdx="0" presStyleCnt="5"/>
      <dgm:spPr/>
      <dgm:t>
        <a:bodyPr/>
        <a:lstStyle/>
        <a:p>
          <a:endParaRPr lang="bs-Latn-BA"/>
        </a:p>
      </dgm:t>
    </dgm:pt>
    <dgm:pt modelId="{7F264E3B-1900-41E6-A1C2-45F8FEF68700}" type="pres">
      <dgm:prSet presAssocID="{1A543483-CC65-4E32-B881-2A3501DA5F06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bs-Latn-BA"/>
        </a:p>
      </dgm:t>
    </dgm:pt>
    <dgm:pt modelId="{FF487EBA-5E2E-4C65-8A72-CEC340A01561}" type="pres">
      <dgm:prSet presAssocID="{1A543483-CC65-4E32-B881-2A3501DA5F0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D8642BD4-08D7-4E97-A395-4AA8F30AB32A}" type="pres">
      <dgm:prSet presAssocID="{2F698C99-7319-4F86-9114-0CB954E72081}" presName="spacer" presStyleCnt="0"/>
      <dgm:spPr/>
    </dgm:pt>
    <dgm:pt modelId="{FF4BEF62-08F3-48FC-91A7-718CE647686D}" type="pres">
      <dgm:prSet presAssocID="{3C77B901-0281-48E5-8738-A7550BB63962}" presName="comp" presStyleCnt="0"/>
      <dgm:spPr/>
    </dgm:pt>
    <dgm:pt modelId="{5CBE1F33-8937-4185-B51C-5109DF8DCFB4}" type="pres">
      <dgm:prSet presAssocID="{3C77B901-0281-48E5-8738-A7550BB63962}" presName="box" presStyleLbl="node1" presStyleIdx="1" presStyleCnt="5"/>
      <dgm:spPr/>
      <dgm:t>
        <a:bodyPr/>
        <a:lstStyle/>
        <a:p>
          <a:endParaRPr lang="bs-Latn-BA"/>
        </a:p>
      </dgm:t>
    </dgm:pt>
    <dgm:pt modelId="{E55BBA48-B4A6-4C90-BBAF-73D0AB3E06E6}" type="pres">
      <dgm:prSet presAssocID="{3C77B901-0281-48E5-8738-A7550BB63962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7530D181-5C5B-403A-990E-77BDF7FB9F1E}" type="pres">
      <dgm:prSet presAssocID="{3C77B901-0281-48E5-8738-A7550BB6396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C9A0262-1957-420C-9C98-50D7D4976749}" type="pres">
      <dgm:prSet presAssocID="{3924DB92-4F7A-4424-9BA2-B2B438F2C8DF}" presName="spacer" presStyleCnt="0"/>
      <dgm:spPr/>
    </dgm:pt>
    <dgm:pt modelId="{7D043F82-19E1-4CD4-85A1-307E2F4B4677}" type="pres">
      <dgm:prSet presAssocID="{A700361C-5D21-4C64-888B-B871AA928E0C}" presName="comp" presStyleCnt="0"/>
      <dgm:spPr/>
    </dgm:pt>
    <dgm:pt modelId="{3310CB53-1EBE-4C89-81EA-AA184A45220C}" type="pres">
      <dgm:prSet presAssocID="{A700361C-5D21-4C64-888B-B871AA928E0C}" presName="box" presStyleLbl="node1" presStyleIdx="2" presStyleCnt="5"/>
      <dgm:spPr/>
      <dgm:t>
        <a:bodyPr/>
        <a:lstStyle/>
        <a:p>
          <a:endParaRPr lang="bs-Latn-BA"/>
        </a:p>
      </dgm:t>
    </dgm:pt>
    <dgm:pt modelId="{D95FDD0B-69A0-4D03-A9D1-595891B60799}" type="pres">
      <dgm:prSet presAssocID="{A700361C-5D21-4C64-888B-B871AA928E0C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bs-Latn-BA"/>
        </a:p>
      </dgm:t>
    </dgm:pt>
    <dgm:pt modelId="{F75265F1-D908-41F3-9955-D77B3DBF87A6}" type="pres">
      <dgm:prSet presAssocID="{A700361C-5D21-4C64-888B-B871AA928E0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5122485-68CE-49A3-B132-6D073C155F72}" type="pres">
      <dgm:prSet presAssocID="{10BADF8F-7D04-4737-91FB-33C604D1658B}" presName="spacer" presStyleCnt="0"/>
      <dgm:spPr/>
    </dgm:pt>
    <dgm:pt modelId="{9E7BD1DC-E977-4A41-8552-C84CB0A735A6}" type="pres">
      <dgm:prSet presAssocID="{061F8289-23A1-43EF-94D5-3A9FDDEE4801}" presName="comp" presStyleCnt="0"/>
      <dgm:spPr/>
    </dgm:pt>
    <dgm:pt modelId="{BE99A3FC-ED6E-439A-AE3C-5371B4D33427}" type="pres">
      <dgm:prSet presAssocID="{061F8289-23A1-43EF-94D5-3A9FDDEE4801}" presName="box" presStyleLbl="node1" presStyleIdx="3" presStyleCnt="5"/>
      <dgm:spPr/>
      <dgm:t>
        <a:bodyPr/>
        <a:lstStyle/>
        <a:p>
          <a:endParaRPr lang="bs-Latn-BA"/>
        </a:p>
      </dgm:t>
    </dgm:pt>
    <dgm:pt modelId="{3C6EFF7E-A5F9-4DDF-B8DB-9A5E442AE1D7}" type="pres">
      <dgm:prSet presAssocID="{061F8289-23A1-43EF-94D5-3A9FDDEE4801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bs-Latn-BA"/>
        </a:p>
      </dgm:t>
    </dgm:pt>
    <dgm:pt modelId="{A920885A-DFDD-4ACF-97E8-F14DE8F3B774}" type="pres">
      <dgm:prSet presAssocID="{061F8289-23A1-43EF-94D5-3A9FDDEE480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154034A-150F-499A-9F73-1FA90CE1A8B0}" type="pres">
      <dgm:prSet presAssocID="{4B69649E-3E7D-49DB-AD06-C7A11237BB50}" presName="spacer" presStyleCnt="0"/>
      <dgm:spPr/>
    </dgm:pt>
    <dgm:pt modelId="{38F57B9E-0A6D-4308-96AA-3D93FE03161C}" type="pres">
      <dgm:prSet presAssocID="{F08A4729-BD55-41F6-A7CB-AD409D11DE22}" presName="comp" presStyleCnt="0"/>
      <dgm:spPr/>
    </dgm:pt>
    <dgm:pt modelId="{F48C17EE-2B60-4A09-B5A3-7941D2A75AD8}" type="pres">
      <dgm:prSet presAssocID="{F08A4729-BD55-41F6-A7CB-AD409D11DE22}" presName="box" presStyleLbl="node1" presStyleIdx="4" presStyleCnt="5"/>
      <dgm:spPr/>
      <dgm:t>
        <a:bodyPr/>
        <a:lstStyle/>
        <a:p>
          <a:endParaRPr lang="bs-Latn-BA"/>
        </a:p>
      </dgm:t>
    </dgm:pt>
    <dgm:pt modelId="{DCE80E33-82A1-434C-92D4-17B4521018E4}" type="pres">
      <dgm:prSet presAssocID="{F08A4729-BD55-41F6-A7CB-AD409D11DE22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E4FAE387-9D15-4CA7-8B46-F0228E4D95BB}" type="pres">
      <dgm:prSet presAssocID="{F08A4729-BD55-41F6-A7CB-AD409D11DE2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8D0A7AC6-1902-466B-A927-87E2B5CA2663}" type="presOf" srcId="{3C77B901-0281-48E5-8738-A7550BB63962}" destId="{5CBE1F33-8937-4185-B51C-5109DF8DCFB4}" srcOrd="0" destOrd="0" presId="urn:microsoft.com/office/officeart/2005/8/layout/vList4#1"/>
    <dgm:cxn modelId="{63D3846D-4698-4E76-892F-4A5198877632}" srcId="{D522676F-0640-43B8-AE95-03D80087F024}" destId="{061F8289-23A1-43EF-94D5-3A9FDDEE4801}" srcOrd="3" destOrd="0" parTransId="{62C96627-E826-4926-A7C6-BD7226630847}" sibTransId="{4B69649E-3E7D-49DB-AD06-C7A11237BB50}"/>
    <dgm:cxn modelId="{5EF2D936-ED23-433B-91D3-695E14F6C5A3}" type="presOf" srcId="{A700361C-5D21-4C64-888B-B871AA928E0C}" destId="{F75265F1-D908-41F3-9955-D77B3DBF87A6}" srcOrd="1" destOrd="0" presId="urn:microsoft.com/office/officeart/2005/8/layout/vList4#1"/>
    <dgm:cxn modelId="{DDA206E4-254C-4E54-9D14-354282BD92B2}" type="presOf" srcId="{061F8289-23A1-43EF-94D5-3A9FDDEE4801}" destId="{BE99A3FC-ED6E-439A-AE3C-5371B4D33427}" srcOrd="0" destOrd="0" presId="urn:microsoft.com/office/officeart/2005/8/layout/vList4#1"/>
    <dgm:cxn modelId="{F2F78E50-38CF-449C-B962-A0F44267E7C9}" type="presOf" srcId="{1A543483-CC65-4E32-B881-2A3501DA5F06}" destId="{FF487EBA-5E2E-4C65-8A72-CEC340A01561}" srcOrd="1" destOrd="0" presId="urn:microsoft.com/office/officeart/2005/8/layout/vList4#1"/>
    <dgm:cxn modelId="{305780DC-FE42-44A7-9DF3-759B8253277A}" type="presOf" srcId="{061F8289-23A1-43EF-94D5-3A9FDDEE4801}" destId="{A920885A-DFDD-4ACF-97E8-F14DE8F3B774}" srcOrd="1" destOrd="0" presId="urn:microsoft.com/office/officeart/2005/8/layout/vList4#1"/>
    <dgm:cxn modelId="{771EFD85-9733-4D3D-AA94-B247A9CAA69D}" type="presOf" srcId="{A700361C-5D21-4C64-888B-B871AA928E0C}" destId="{3310CB53-1EBE-4C89-81EA-AA184A45220C}" srcOrd="0" destOrd="0" presId="urn:microsoft.com/office/officeart/2005/8/layout/vList4#1"/>
    <dgm:cxn modelId="{C6E02DD1-BA86-4977-92C0-A0445733E53E}" type="presOf" srcId="{1A543483-CC65-4E32-B881-2A3501DA5F06}" destId="{537E418C-EFCA-4CA8-BE03-B61EB847C3C0}" srcOrd="0" destOrd="0" presId="urn:microsoft.com/office/officeart/2005/8/layout/vList4#1"/>
    <dgm:cxn modelId="{CC652450-2168-4050-B2CB-91A2D36D5818}" srcId="{D522676F-0640-43B8-AE95-03D80087F024}" destId="{F08A4729-BD55-41F6-A7CB-AD409D11DE22}" srcOrd="4" destOrd="0" parTransId="{4E38FA2B-CF46-4700-873B-1D90F465400E}" sibTransId="{DC173F23-A642-4D13-962D-79D368D8D3D9}"/>
    <dgm:cxn modelId="{CD167CA0-D6F5-4B85-A621-34F7C20A43A5}" type="presOf" srcId="{3C77B901-0281-48E5-8738-A7550BB63962}" destId="{7530D181-5C5B-403A-990E-77BDF7FB9F1E}" srcOrd="1" destOrd="0" presId="urn:microsoft.com/office/officeart/2005/8/layout/vList4#1"/>
    <dgm:cxn modelId="{0E4090A9-2C8C-452E-8C6E-AEBA59E37015}" srcId="{D522676F-0640-43B8-AE95-03D80087F024}" destId="{A700361C-5D21-4C64-888B-B871AA928E0C}" srcOrd="2" destOrd="0" parTransId="{21A8715F-3B30-4C70-9AE6-6417225E4D25}" sibTransId="{10BADF8F-7D04-4737-91FB-33C604D1658B}"/>
    <dgm:cxn modelId="{CF86EA58-64BB-4B63-A48A-F4CA995BE5E3}" srcId="{D522676F-0640-43B8-AE95-03D80087F024}" destId="{1A543483-CC65-4E32-B881-2A3501DA5F06}" srcOrd="0" destOrd="0" parTransId="{AE91C67E-9A79-4657-972D-F95A54279675}" sibTransId="{2F698C99-7319-4F86-9114-0CB954E72081}"/>
    <dgm:cxn modelId="{049D7803-21E7-4AF6-8E42-B2A811DAF3F1}" srcId="{D522676F-0640-43B8-AE95-03D80087F024}" destId="{3C77B901-0281-48E5-8738-A7550BB63962}" srcOrd="1" destOrd="0" parTransId="{447330BD-E244-4A29-9CC9-893F4079EE4E}" sibTransId="{3924DB92-4F7A-4424-9BA2-B2B438F2C8DF}"/>
    <dgm:cxn modelId="{F5CF3F2C-8EB4-4D94-A682-7CBBAE410A65}" type="presOf" srcId="{D522676F-0640-43B8-AE95-03D80087F024}" destId="{D5776E7D-B42D-4936-84DB-183EE202DFF3}" srcOrd="0" destOrd="0" presId="urn:microsoft.com/office/officeart/2005/8/layout/vList4#1"/>
    <dgm:cxn modelId="{C96E84F6-F6D3-4491-8046-BBE5E4E70E7B}" type="presOf" srcId="{F08A4729-BD55-41F6-A7CB-AD409D11DE22}" destId="{F48C17EE-2B60-4A09-B5A3-7941D2A75AD8}" srcOrd="0" destOrd="0" presId="urn:microsoft.com/office/officeart/2005/8/layout/vList4#1"/>
    <dgm:cxn modelId="{D92C47E7-BA5E-42B3-9AFA-030DF06B3BED}" type="presOf" srcId="{F08A4729-BD55-41F6-A7CB-AD409D11DE22}" destId="{E4FAE387-9D15-4CA7-8B46-F0228E4D95BB}" srcOrd="1" destOrd="0" presId="urn:microsoft.com/office/officeart/2005/8/layout/vList4#1"/>
    <dgm:cxn modelId="{3FCEA17A-1D7F-4433-A341-20405039AB44}" type="presParOf" srcId="{D5776E7D-B42D-4936-84DB-183EE202DFF3}" destId="{3B4EF2EB-3BA2-45CC-A2D1-2AB9C116A000}" srcOrd="0" destOrd="0" presId="urn:microsoft.com/office/officeart/2005/8/layout/vList4#1"/>
    <dgm:cxn modelId="{B162A305-42B0-4D62-86D0-59D96EEFB1E6}" type="presParOf" srcId="{3B4EF2EB-3BA2-45CC-A2D1-2AB9C116A000}" destId="{537E418C-EFCA-4CA8-BE03-B61EB847C3C0}" srcOrd="0" destOrd="0" presId="urn:microsoft.com/office/officeart/2005/8/layout/vList4#1"/>
    <dgm:cxn modelId="{91C5E2F2-6254-4521-9F83-27F54A452ADE}" type="presParOf" srcId="{3B4EF2EB-3BA2-45CC-A2D1-2AB9C116A000}" destId="{7F264E3B-1900-41E6-A1C2-45F8FEF68700}" srcOrd="1" destOrd="0" presId="urn:microsoft.com/office/officeart/2005/8/layout/vList4#1"/>
    <dgm:cxn modelId="{46C88B8E-B614-4B39-92B6-310125896B21}" type="presParOf" srcId="{3B4EF2EB-3BA2-45CC-A2D1-2AB9C116A000}" destId="{FF487EBA-5E2E-4C65-8A72-CEC340A01561}" srcOrd="2" destOrd="0" presId="urn:microsoft.com/office/officeart/2005/8/layout/vList4#1"/>
    <dgm:cxn modelId="{28D24660-4C14-42D5-A806-B1FBA7AA8A71}" type="presParOf" srcId="{D5776E7D-B42D-4936-84DB-183EE202DFF3}" destId="{D8642BD4-08D7-4E97-A395-4AA8F30AB32A}" srcOrd="1" destOrd="0" presId="urn:microsoft.com/office/officeart/2005/8/layout/vList4#1"/>
    <dgm:cxn modelId="{F7382EF7-C46A-4162-A5F5-74CE4130294D}" type="presParOf" srcId="{D5776E7D-B42D-4936-84DB-183EE202DFF3}" destId="{FF4BEF62-08F3-48FC-91A7-718CE647686D}" srcOrd="2" destOrd="0" presId="urn:microsoft.com/office/officeart/2005/8/layout/vList4#1"/>
    <dgm:cxn modelId="{4BDBA94F-5606-40E7-97AD-B31440CC8FCA}" type="presParOf" srcId="{FF4BEF62-08F3-48FC-91A7-718CE647686D}" destId="{5CBE1F33-8937-4185-B51C-5109DF8DCFB4}" srcOrd="0" destOrd="0" presId="urn:microsoft.com/office/officeart/2005/8/layout/vList4#1"/>
    <dgm:cxn modelId="{B4CE437F-7761-4F9C-9673-771290BEFDE5}" type="presParOf" srcId="{FF4BEF62-08F3-48FC-91A7-718CE647686D}" destId="{E55BBA48-B4A6-4C90-BBAF-73D0AB3E06E6}" srcOrd="1" destOrd="0" presId="urn:microsoft.com/office/officeart/2005/8/layout/vList4#1"/>
    <dgm:cxn modelId="{7FAC0570-A383-4A44-A4E7-F95361587838}" type="presParOf" srcId="{FF4BEF62-08F3-48FC-91A7-718CE647686D}" destId="{7530D181-5C5B-403A-990E-77BDF7FB9F1E}" srcOrd="2" destOrd="0" presId="urn:microsoft.com/office/officeart/2005/8/layout/vList4#1"/>
    <dgm:cxn modelId="{9C22D2AF-8FF8-4EEA-AD4B-DB2F1C30F984}" type="presParOf" srcId="{D5776E7D-B42D-4936-84DB-183EE202DFF3}" destId="{0C9A0262-1957-420C-9C98-50D7D4976749}" srcOrd="3" destOrd="0" presId="urn:microsoft.com/office/officeart/2005/8/layout/vList4#1"/>
    <dgm:cxn modelId="{30E02395-476F-4E5D-9F7A-D869DFA3F9F3}" type="presParOf" srcId="{D5776E7D-B42D-4936-84DB-183EE202DFF3}" destId="{7D043F82-19E1-4CD4-85A1-307E2F4B4677}" srcOrd="4" destOrd="0" presId="urn:microsoft.com/office/officeart/2005/8/layout/vList4#1"/>
    <dgm:cxn modelId="{5216EDD8-180C-4F23-BE88-E7A59E454CCE}" type="presParOf" srcId="{7D043F82-19E1-4CD4-85A1-307E2F4B4677}" destId="{3310CB53-1EBE-4C89-81EA-AA184A45220C}" srcOrd="0" destOrd="0" presId="urn:microsoft.com/office/officeart/2005/8/layout/vList4#1"/>
    <dgm:cxn modelId="{9B9B0AC6-0F29-431F-9687-6364B8F05034}" type="presParOf" srcId="{7D043F82-19E1-4CD4-85A1-307E2F4B4677}" destId="{D95FDD0B-69A0-4D03-A9D1-595891B60799}" srcOrd="1" destOrd="0" presId="urn:microsoft.com/office/officeart/2005/8/layout/vList4#1"/>
    <dgm:cxn modelId="{3EB98209-AD9B-4A30-A873-79A00A272350}" type="presParOf" srcId="{7D043F82-19E1-4CD4-85A1-307E2F4B4677}" destId="{F75265F1-D908-41F3-9955-D77B3DBF87A6}" srcOrd="2" destOrd="0" presId="urn:microsoft.com/office/officeart/2005/8/layout/vList4#1"/>
    <dgm:cxn modelId="{D37E24A1-E12F-4240-A005-6610BD9CBF2D}" type="presParOf" srcId="{D5776E7D-B42D-4936-84DB-183EE202DFF3}" destId="{45122485-68CE-49A3-B132-6D073C155F72}" srcOrd="5" destOrd="0" presId="urn:microsoft.com/office/officeart/2005/8/layout/vList4#1"/>
    <dgm:cxn modelId="{A03312F8-65A4-4334-97BE-C8CC84D25BE3}" type="presParOf" srcId="{D5776E7D-B42D-4936-84DB-183EE202DFF3}" destId="{9E7BD1DC-E977-4A41-8552-C84CB0A735A6}" srcOrd="6" destOrd="0" presId="urn:microsoft.com/office/officeart/2005/8/layout/vList4#1"/>
    <dgm:cxn modelId="{685F5344-B12F-4FD9-9610-8AE1B631733F}" type="presParOf" srcId="{9E7BD1DC-E977-4A41-8552-C84CB0A735A6}" destId="{BE99A3FC-ED6E-439A-AE3C-5371B4D33427}" srcOrd="0" destOrd="0" presId="urn:microsoft.com/office/officeart/2005/8/layout/vList4#1"/>
    <dgm:cxn modelId="{EB0D4D17-07DD-45A6-9B59-79688BF10FE7}" type="presParOf" srcId="{9E7BD1DC-E977-4A41-8552-C84CB0A735A6}" destId="{3C6EFF7E-A5F9-4DDF-B8DB-9A5E442AE1D7}" srcOrd="1" destOrd="0" presId="urn:microsoft.com/office/officeart/2005/8/layout/vList4#1"/>
    <dgm:cxn modelId="{EE8E20B6-CB5B-46B5-BB25-49E4BEF42483}" type="presParOf" srcId="{9E7BD1DC-E977-4A41-8552-C84CB0A735A6}" destId="{A920885A-DFDD-4ACF-97E8-F14DE8F3B774}" srcOrd="2" destOrd="0" presId="urn:microsoft.com/office/officeart/2005/8/layout/vList4#1"/>
    <dgm:cxn modelId="{EFF14CE8-2236-4480-B70E-5FB286C2FEEC}" type="presParOf" srcId="{D5776E7D-B42D-4936-84DB-183EE202DFF3}" destId="{5154034A-150F-499A-9F73-1FA90CE1A8B0}" srcOrd="7" destOrd="0" presId="urn:microsoft.com/office/officeart/2005/8/layout/vList4#1"/>
    <dgm:cxn modelId="{AF7E56C4-0F47-4400-85F4-C35D8005BE7D}" type="presParOf" srcId="{D5776E7D-B42D-4936-84DB-183EE202DFF3}" destId="{38F57B9E-0A6D-4308-96AA-3D93FE03161C}" srcOrd="8" destOrd="0" presId="urn:microsoft.com/office/officeart/2005/8/layout/vList4#1"/>
    <dgm:cxn modelId="{F939E592-2C12-46A7-8F8C-972E633768DE}" type="presParOf" srcId="{38F57B9E-0A6D-4308-96AA-3D93FE03161C}" destId="{F48C17EE-2B60-4A09-B5A3-7941D2A75AD8}" srcOrd="0" destOrd="0" presId="urn:microsoft.com/office/officeart/2005/8/layout/vList4#1"/>
    <dgm:cxn modelId="{7584A3F3-D431-4B41-8620-B5F59A24346A}" type="presParOf" srcId="{38F57B9E-0A6D-4308-96AA-3D93FE03161C}" destId="{DCE80E33-82A1-434C-92D4-17B4521018E4}" srcOrd="1" destOrd="0" presId="urn:microsoft.com/office/officeart/2005/8/layout/vList4#1"/>
    <dgm:cxn modelId="{072C6F00-0B82-4E91-8F2E-57B8E5B11E73}" type="presParOf" srcId="{38F57B9E-0A6D-4308-96AA-3D93FE03161C}" destId="{E4FAE387-9D15-4CA7-8B46-F0228E4D95B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22676F-0640-43B8-AE95-03D80087F024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1A543483-CC65-4E32-B881-2A3501DA5F06}">
      <dgm:prSet phldrT="[Tekst]"/>
      <dgm:spPr/>
      <dgm:t>
        <a:bodyPr/>
        <a:lstStyle/>
        <a:p>
          <a:r>
            <a:rPr lang="sr-Cyrl-RS" dirty="0" smtClean="0"/>
            <a:t>НАФТА</a:t>
          </a:r>
          <a:endParaRPr lang="bs-Latn-BA" dirty="0"/>
        </a:p>
      </dgm:t>
    </dgm:pt>
    <dgm:pt modelId="{AE91C67E-9A79-4657-972D-F95A54279675}" type="parTrans" cxnId="{CF86EA58-64BB-4B63-A48A-F4CA995BE5E3}">
      <dgm:prSet/>
      <dgm:spPr/>
      <dgm:t>
        <a:bodyPr/>
        <a:lstStyle/>
        <a:p>
          <a:endParaRPr lang="bs-Latn-BA"/>
        </a:p>
      </dgm:t>
    </dgm:pt>
    <dgm:pt modelId="{2F698C99-7319-4F86-9114-0CB954E72081}" type="sibTrans" cxnId="{CF86EA58-64BB-4B63-A48A-F4CA995BE5E3}">
      <dgm:prSet/>
      <dgm:spPr/>
      <dgm:t>
        <a:bodyPr/>
        <a:lstStyle/>
        <a:p>
          <a:endParaRPr lang="bs-Latn-BA"/>
        </a:p>
      </dgm:t>
    </dgm:pt>
    <dgm:pt modelId="{A700361C-5D21-4C64-888B-B871AA928E0C}">
      <dgm:prSet phldrT="[Tekst]"/>
      <dgm:spPr/>
      <dgm:t>
        <a:bodyPr/>
        <a:lstStyle/>
        <a:p>
          <a:r>
            <a:rPr lang="sr-Cyrl-RS" dirty="0" smtClean="0"/>
            <a:t>ГАС</a:t>
          </a:r>
          <a:endParaRPr lang="bs-Latn-BA" dirty="0"/>
        </a:p>
      </dgm:t>
    </dgm:pt>
    <dgm:pt modelId="{21A8715F-3B30-4C70-9AE6-6417225E4D25}" type="parTrans" cxnId="{0E4090A9-2C8C-452E-8C6E-AEBA59E37015}">
      <dgm:prSet/>
      <dgm:spPr/>
      <dgm:t>
        <a:bodyPr/>
        <a:lstStyle/>
        <a:p>
          <a:endParaRPr lang="bs-Latn-BA"/>
        </a:p>
      </dgm:t>
    </dgm:pt>
    <dgm:pt modelId="{10BADF8F-7D04-4737-91FB-33C604D1658B}" type="sibTrans" cxnId="{0E4090A9-2C8C-452E-8C6E-AEBA59E37015}">
      <dgm:prSet/>
      <dgm:spPr/>
      <dgm:t>
        <a:bodyPr/>
        <a:lstStyle/>
        <a:p>
          <a:endParaRPr lang="bs-Latn-BA"/>
        </a:p>
      </dgm:t>
    </dgm:pt>
    <dgm:pt modelId="{061F8289-23A1-43EF-94D5-3A9FDDEE4801}">
      <dgm:prSet/>
      <dgm:spPr/>
      <dgm:t>
        <a:bodyPr/>
        <a:lstStyle/>
        <a:p>
          <a:r>
            <a:rPr lang="sr-Cyrl-RS" dirty="0" smtClean="0"/>
            <a:t>РУДА УРАНИЈУМА</a:t>
          </a:r>
          <a:endParaRPr lang="bs-Latn-BA" dirty="0"/>
        </a:p>
      </dgm:t>
    </dgm:pt>
    <dgm:pt modelId="{62C96627-E826-4926-A7C6-BD7226630847}" type="parTrans" cxnId="{63D3846D-4698-4E76-892F-4A5198877632}">
      <dgm:prSet/>
      <dgm:spPr/>
      <dgm:t>
        <a:bodyPr/>
        <a:lstStyle/>
        <a:p>
          <a:endParaRPr lang="bs-Latn-BA"/>
        </a:p>
      </dgm:t>
    </dgm:pt>
    <dgm:pt modelId="{4B69649E-3E7D-49DB-AD06-C7A11237BB50}" type="sibTrans" cxnId="{63D3846D-4698-4E76-892F-4A5198877632}">
      <dgm:prSet/>
      <dgm:spPr/>
      <dgm:t>
        <a:bodyPr/>
        <a:lstStyle/>
        <a:p>
          <a:endParaRPr lang="bs-Latn-BA"/>
        </a:p>
      </dgm:t>
    </dgm:pt>
    <dgm:pt modelId="{3C77B901-0281-48E5-8738-A7550BB63962}">
      <dgm:prSet phldrT="[Tekst]"/>
      <dgm:spPr/>
      <dgm:t>
        <a:bodyPr/>
        <a:lstStyle/>
        <a:p>
          <a:r>
            <a:rPr lang="sr-Cyrl-RS" dirty="0" smtClean="0"/>
            <a:t>УГАЉ</a:t>
          </a:r>
          <a:endParaRPr lang="bs-Latn-BA" dirty="0"/>
        </a:p>
      </dgm:t>
    </dgm:pt>
    <dgm:pt modelId="{3924DB92-4F7A-4424-9BA2-B2B438F2C8DF}" type="sibTrans" cxnId="{049D7803-21E7-4AF6-8E42-B2A811DAF3F1}">
      <dgm:prSet/>
      <dgm:spPr/>
      <dgm:t>
        <a:bodyPr/>
        <a:lstStyle/>
        <a:p>
          <a:endParaRPr lang="bs-Latn-BA"/>
        </a:p>
      </dgm:t>
    </dgm:pt>
    <dgm:pt modelId="{447330BD-E244-4A29-9CC9-893F4079EE4E}" type="parTrans" cxnId="{049D7803-21E7-4AF6-8E42-B2A811DAF3F1}">
      <dgm:prSet/>
      <dgm:spPr/>
      <dgm:t>
        <a:bodyPr/>
        <a:lstStyle/>
        <a:p>
          <a:endParaRPr lang="bs-Latn-BA"/>
        </a:p>
      </dgm:t>
    </dgm:pt>
    <dgm:pt modelId="{D5776E7D-B42D-4936-84DB-183EE202DFF3}" type="pres">
      <dgm:prSet presAssocID="{D522676F-0640-43B8-AE95-03D80087F02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3B4EF2EB-3BA2-45CC-A2D1-2AB9C116A000}" type="pres">
      <dgm:prSet presAssocID="{1A543483-CC65-4E32-B881-2A3501DA5F06}" presName="comp" presStyleCnt="0"/>
      <dgm:spPr/>
    </dgm:pt>
    <dgm:pt modelId="{537E418C-EFCA-4CA8-BE03-B61EB847C3C0}" type="pres">
      <dgm:prSet presAssocID="{1A543483-CC65-4E32-B881-2A3501DA5F06}" presName="box" presStyleLbl="node1" presStyleIdx="0" presStyleCnt="4"/>
      <dgm:spPr/>
      <dgm:t>
        <a:bodyPr/>
        <a:lstStyle/>
        <a:p>
          <a:endParaRPr lang="bs-Latn-BA"/>
        </a:p>
      </dgm:t>
    </dgm:pt>
    <dgm:pt modelId="{7F264E3B-1900-41E6-A1C2-45F8FEF68700}" type="pres">
      <dgm:prSet presAssocID="{1A543483-CC65-4E32-B881-2A3501DA5F06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</dgm:spPr>
    </dgm:pt>
    <dgm:pt modelId="{FF487EBA-5E2E-4C65-8A72-CEC340A01561}" type="pres">
      <dgm:prSet presAssocID="{1A543483-CC65-4E32-B881-2A3501DA5F0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D8642BD4-08D7-4E97-A395-4AA8F30AB32A}" type="pres">
      <dgm:prSet presAssocID="{2F698C99-7319-4F86-9114-0CB954E72081}" presName="spacer" presStyleCnt="0"/>
      <dgm:spPr/>
    </dgm:pt>
    <dgm:pt modelId="{FF4BEF62-08F3-48FC-91A7-718CE647686D}" type="pres">
      <dgm:prSet presAssocID="{3C77B901-0281-48E5-8738-A7550BB63962}" presName="comp" presStyleCnt="0"/>
      <dgm:spPr/>
    </dgm:pt>
    <dgm:pt modelId="{5CBE1F33-8937-4185-B51C-5109DF8DCFB4}" type="pres">
      <dgm:prSet presAssocID="{3C77B901-0281-48E5-8738-A7550BB63962}" presName="box" presStyleLbl="node1" presStyleIdx="1" presStyleCnt="4"/>
      <dgm:spPr/>
      <dgm:t>
        <a:bodyPr/>
        <a:lstStyle/>
        <a:p>
          <a:endParaRPr lang="bs-Latn-BA"/>
        </a:p>
      </dgm:t>
    </dgm:pt>
    <dgm:pt modelId="{E55BBA48-B4A6-4C90-BBAF-73D0AB3E06E6}" type="pres">
      <dgm:prSet presAssocID="{3C77B901-0281-48E5-8738-A7550BB63962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bs-Latn-BA"/>
        </a:p>
      </dgm:t>
    </dgm:pt>
    <dgm:pt modelId="{7530D181-5C5B-403A-990E-77BDF7FB9F1E}" type="pres">
      <dgm:prSet presAssocID="{3C77B901-0281-48E5-8738-A7550BB6396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C9A0262-1957-420C-9C98-50D7D4976749}" type="pres">
      <dgm:prSet presAssocID="{3924DB92-4F7A-4424-9BA2-B2B438F2C8DF}" presName="spacer" presStyleCnt="0"/>
      <dgm:spPr/>
    </dgm:pt>
    <dgm:pt modelId="{7D043F82-19E1-4CD4-85A1-307E2F4B4677}" type="pres">
      <dgm:prSet presAssocID="{A700361C-5D21-4C64-888B-B871AA928E0C}" presName="comp" presStyleCnt="0"/>
      <dgm:spPr/>
    </dgm:pt>
    <dgm:pt modelId="{3310CB53-1EBE-4C89-81EA-AA184A45220C}" type="pres">
      <dgm:prSet presAssocID="{A700361C-5D21-4C64-888B-B871AA928E0C}" presName="box" presStyleLbl="node1" presStyleIdx="2" presStyleCnt="4"/>
      <dgm:spPr/>
      <dgm:t>
        <a:bodyPr/>
        <a:lstStyle/>
        <a:p>
          <a:endParaRPr lang="bs-Latn-BA"/>
        </a:p>
      </dgm:t>
    </dgm:pt>
    <dgm:pt modelId="{D95FDD0B-69A0-4D03-A9D1-595891B60799}" type="pres">
      <dgm:prSet presAssocID="{A700361C-5D21-4C64-888B-B871AA928E0C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8000" r="-48000"/>
          </a:stretch>
        </a:blipFill>
      </dgm:spPr>
    </dgm:pt>
    <dgm:pt modelId="{F75265F1-D908-41F3-9955-D77B3DBF87A6}" type="pres">
      <dgm:prSet presAssocID="{A700361C-5D21-4C64-888B-B871AA928E0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5122485-68CE-49A3-B132-6D073C155F72}" type="pres">
      <dgm:prSet presAssocID="{10BADF8F-7D04-4737-91FB-33C604D1658B}" presName="spacer" presStyleCnt="0"/>
      <dgm:spPr/>
    </dgm:pt>
    <dgm:pt modelId="{9E7BD1DC-E977-4A41-8552-C84CB0A735A6}" type="pres">
      <dgm:prSet presAssocID="{061F8289-23A1-43EF-94D5-3A9FDDEE4801}" presName="comp" presStyleCnt="0"/>
      <dgm:spPr/>
    </dgm:pt>
    <dgm:pt modelId="{BE99A3FC-ED6E-439A-AE3C-5371B4D33427}" type="pres">
      <dgm:prSet presAssocID="{061F8289-23A1-43EF-94D5-3A9FDDEE4801}" presName="box" presStyleLbl="node1" presStyleIdx="3" presStyleCnt="4"/>
      <dgm:spPr/>
      <dgm:t>
        <a:bodyPr/>
        <a:lstStyle/>
        <a:p>
          <a:endParaRPr lang="bs-Latn-BA"/>
        </a:p>
      </dgm:t>
    </dgm:pt>
    <dgm:pt modelId="{3C6EFF7E-A5F9-4DDF-B8DB-9A5E442AE1D7}" type="pres">
      <dgm:prSet presAssocID="{061F8289-23A1-43EF-94D5-3A9FDDEE4801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</dgm:spPr>
    </dgm:pt>
    <dgm:pt modelId="{A920885A-DFDD-4ACF-97E8-F14DE8F3B774}" type="pres">
      <dgm:prSet presAssocID="{061F8289-23A1-43EF-94D5-3A9FDDEE480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BF7BD115-BDFC-4990-B128-CD33BE566D08}" type="presOf" srcId="{1A543483-CC65-4E32-B881-2A3501DA5F06}" destId="{537E418C-EFCA-4CA8-BE03-B61EB847C3C0}" srcOrd="0" destOrd="0" presId="urn:microsoft.com/office/officeart/2005/8/layout/vList4#2"/>
    <dgm:cxn modelId="{6B3289A2-9685-49F6-A688-CA183403AD09}" type="presOf" srcId="{3C77B901-0281-48E5-8738-A7550BB63962}" destId="{7530D181-5C5B-403A-990E-77BDF7FB9F1E}" srcOrd="1" destOrd="0" presId="urn:microsoft.com/office/officeart/2005/8/layout/vList4#2"/>
    <dgm:cxn modelId="{ADF5C4AE-4DF8-4F0F-8557-336E2FF00701}" type="presOf" srcId="{061F8289-23A1-43EF-94D5-3A9FDDEE4801}" destId="{A920885A-DFDD-4ACF-97E8-F14DE8F3B774}" srcOrd="1" destOrd="0" presId="urn:microsoft.com/office/officeart/2005/8/layout/vList4#2"/>
    <dgm:cxn modelId="{63D3846D-4698-4E76-892F-4A5198877632}" srcId="{D522676F-0640-43B8-AE95-03D80087F024}" destId="{061F8289-23A1-43EF-94D5-3A9FDDEE4801}" srcOrd="3" destOrd="0" parTransId="{62C96627-E826-4926-A7C6-BD7226630847}" sibTransId="{4B69649E-3E7D-49DB-AD06-C7A11237BB50}"/>
    <dgm:cxn modelId="{D8C6ACCB-9F63-4E6C-BE18-A67B858DC7F4}" type="presOf" srcId="{3C77B901-0281-48E5-8738-A7550BB63962}" destId="{5CBE1F33-8937-4185-B51C-5109DF8DCFB4}" srcOrd="0" destOrd="0" presId="urn:microsoft.com/office/officeart/2005/8/layout/vList4#2"/>
    <dgm:cxn modelId="{6CCF2C66-AFAF-45FA-ACFF-90B477645E4F}" type="presOf" srcId="{061F8289-23A1-43EF-94D5-3A9FDDEE4801}" destId="{BE99A3FC-ED6E-439A-AE3C-5371B4D33427}" srcOrd="0" destOrd="0" presId="urn:microsoft.com/office/officeart/2005/8/layout/vList4#2"/>
    <dgm:cxn modelId="{9CAA1B5E-24AA-423D-AF1C-10825859ECFE}" type="presOf" srcId="{1A543483-CC65-4E32-B881-2A3501DA5F06}" destId="{FF487EBA-5E2E-4C65-8A72-CEC340A01561}" srcOrd="1" destOrd="0" presId="urn:microsoft.com/office/officeart/2005/8/layout/vList4#2"/>
    <dgm:cxn modelId="{E6EE6C7C-463E-4B4D-99E6-3B7D1DA82B18}" type="presOf" srcId="{D522676F-0640-43B8-AE95-03D80087F024}" destId="{D5776E7D-B42D-4936-84DB-183EE202DFF3}" srcOrd="0" destOrd="0" presId="urn:microsoft.com/office/officeart/2005/8/layout/vList4#2"/>
    <dgm:cxn modelId="{9F2BD7B1-EE31-4C26-98C8-BB19A6C4C25F}" type="presOf" srcId="{A700361C-5D21-4C64-888B-B871AA928E0C}" destId="{F75265F1-D908-41F3-9955-D77B3DBF87A6}" srcOrd="1" destOrd="0" presId="urn:microsoft.com/office/officeart/2005/8/layout/vList4#2"/>
    <dgm:cxn modelId="{0E4090A9-2C8C-452E-8C6E-AEBA59E37015}" srcId="{D522676F-0640-43B8-AE95-03D80087F024}" destId="{A700361C-5D21-4C64-888B-B871AA928E0C}" srcOrd="2" destOrd="0" parTransId="{21A8715F-3B30-4C70-9AE6-6417225E4D25}" sibTransId="{10BADF8F-7D04-4737-91FB-33C604D1658B}"/>
    <dgm:cxn modelId="{CF86EA58-64BB-4B63-A48A-F4CA995BE5E3}" srcId="{D522676F-0640-43B8-AE95-03D80087F024}" destId="{1A543483-CC65-4E32-B881-2A3501DA5F06}" srcOrd="0" destOrd="0" parTransId="{AE91C67E-9A79-4657-972D-F95A54279675}" sibTransId="{2F698C99-7319-4F86-9114-0CB954E72081}"/>
    <dgm:cxn modelId="{049D7803-21E7-4AF6-8E42-B2A811DAF3F1}" srcId="{D522676F-0640-43B8-AE95-03D80087F024}" destId="{3C77B901-0281-48E5-8738-A7550BB63962}" srcOrd="1" destOrd="0" parTransId="{447330BD-E244-4A29-9CC9-893F4079EE4E}" sibTransId="{3924DB92-4F7A-4424-9BA2-B2B438F2C8DF}"/>
    <dgm:cxn modelId="{03D99A26-1AAE-4752-8903-335ACCD4560F}" type="presOf" srcId="{A700361C-5D21-4C64-888B-B871AA928E0C}" destId="{3310CB53-1EBE-4C89-81EA-AA184A45220C}" srcOrd="0" destOrd="0" presId="urn:microsoft.com/office/officeart/2005/8/layout/vList4#2"/>
    <dgm:cxn modelId="{78B7A678-BFC4-4D13-AE8D-734704C6A876}" type="presParOf" srcId="{D5776E7D-B42D-4936-84DB-183EE202DFF3}" destId="{3B4EF2EB-3BA2-45CC-A2D1-2AB9C116A000}" srcOrd="0" destOrd="0" presId="urn:microsoft.com/office/officeart/2005/8/layout/vList4#2"/>
    <dgm:cxn modelId="{3C3C8F39-CAFC-43D4-A48F-07177BC8D3D8}" type="presParOf" srcId="{3B4EF2EB-3BA2-45CC-A2D1-2AB9C116A000}" destId="{537E418C-EFCA-4CA8-BE03-B61EB847C3C0}" srcOrd="0" destOrd="0" presId="urn:microsoft.com/office/officeart/2005/8/layout/vList4#2"/>
    <dgm:cxn modelId="{A08E6CAF-72A1-42DF-9F44-04126472E39A}" type="presParOf" srcId="{3B4EF2EB-3BA2-45CC-A2D1-2AB9C116A000}" destId="{7F264E3B-1900-41E6-A1C2-45F8FEF68700}" srcOrd="1" destOrd="0" presId="urn:microsoft.com/office/officeart/2005/8/layout/vList4#2"/>
    <dgm:cxn modelId="{8C6CCE9A-0022-4E86-8CB9-790C95D52811}" type="presParOf" srcId="{3B4EF2EB-3BA2-45CC-A2D1-2AB9C116A000}" destId="{FF487EBA-5E2E-4C65-8A72-CEC340A01561}" srcOrd="2" destOrd="0" presId="urn:microsoft.com/office/officeart/2005/8/layout/vList4#2"/>
    <dgm:cxn modelId="{CD8C2174-EC77-4406-9819-B64AFE0AD614}" type="presParOf" srcId="{D5776E7D-B42D-4936-84DB-183EE202DFF3}" destId="{D8642BD4-08D7-4E97-A395-4AA8F30AB32A}" srcOrd="1" destOrd="0" presId="urn:microsoft.com/office/officeart/2005/8/layout/vList4#2"/>
    <dgm:cxn modelId="{8F92834D-338C-4696-9064-67959AD5DE03}" type="presParOf" srcId="{D5776E7D-B42D-4936-84DB-183EE202DFF3}" destId="{FF4BEF62-08F3-48FC-91A7-718CE647686D}" srcOrd="2" destOrd="0" presId="urn:microsoft.com/office/officeart/2005/8/layout/vList4#2"/>
    <dgm:cxn modelId="{E0582DA4-2D3C-4D98-8DEA-C45C33BD161E}" type="presParOf" srcId="{FF4BEF62-08F3-48FC-91A7-718CE647686D}" destId="{5CBE1F33-8937-4185-B51C-5109DF8DCFB4}" srcOrd="0" destOrd="0" presId="urn:microsoft.com/office/officeart/2005/8/layout/vList4#2"/>
    <dgm:cxn modelId="{50C90E49-B64C-4661-9FFF-2D1761661BC0}" type="presParOf" srcId="{FF4BEF62-08F3-48FC-91A7-718CE647686D}" destId="{E55BBA48-B4A6-4C90-BBAF-73D0AB3E06E6}" srcOrd="1" destOrd="0" presId="urn:microsoft.com/office/officeart/2005/8/layout/vList4#2"/>
    <dgm:cxn modelId="{BD337EBA-003F-462C-9F0B-E3E0841AE262}" type="presParOf" srcId="{FF4BEF62-08F3-48FC-91A7-718CE647686D}" destId="{7530D181-5C5B-403A-990E-77BDF7FB9F1E}" srcOrd="2" destOrd="0" presId="urn:microsoft.com/office/officeart/2005/8/layout/vList4#2"/>
    <dgm:cxn modelId="{D6C971F2-DFD7-4193-B44A-DA301D2DC684}" type="presParOf" srcId="{D5776E7D-B42D-4936-84DB-183EE202DFF3}" destId="{0C9A0262-1957-420C-9C98-50D7D4976749}" srcOrd="3" destOrd="0" presId="urn:microsoft.com/office/officeart/2005/8/layout/vList4#2"/>
    <dgm:cxn modelId="{52A53CD6-9E59-4ADA-BE63-3FA22AE2501C}" type="presParOf" srcId="{D5776E7D-B42D-4936-84DB-183EE202DFF3}" destId="{7D043F82-19E1-4CD4-85A1-307E2F4B4677}" srcOrd="4" destOrd="0" presId="urn:microsoft.com/office/officeart/2005/8/layout/vList4#2"/>
    <dgm:cxn modelId="{F17BB047-ADA8-4064-B13D-C46B19D96582}" type="presParOf" srcId="{7D043F82-19E1-4CD4-85A1-307E2F4B4677}" destId="{3310CB53-1EBE-4C89-81EA-AA184A45220C}" srcOrd="0" destOrd="0" presId="urn:microsoft.com/office/officeart/2005/8/layout/vList4#2"/>
    <dgm:cxn modelId="{63697BFF-0A6B-4ABA-B339-65301CA9D4FE}" type="presParOf" srcId="{7D043F82-19E1-4CD4-85A1-307E2F4B4677}" destId="{D95FDD0B-69A0-4D03-A9D1-595891B60799}" srcOrd="1" destOrd="0" presId="urn:microsoft.com/office/officeart/2005/8/layout/vList4#2"/>
    <dgm:cxn modelId="{9C15D728-6B2C-4AC6-A4FA-D304B31CCCC6}" type="presParOf" srcId="{7D043F82-19E1-4CD4-85A1-307E2F4B4677}" destId="{F75265F1-D908-41F3-9955-D77B3DBF87A6}" srcOrd="2" destOrd="0" presId="urn:microsoft.com/office/officeart/2005/8/layout/vList4#2"/>
    <dgm:cxn modelId="{B0D964D4-5391-431E-B19A-4F6999D72ED0}" type="presParOf" srcId="{D5776E7D-B42D-4936-84DB-183EE202DFF3}" destId="{45122485-68CE-49A3-B132-6D073C155F72}" srcOrd="5" destOrd="0" presId="urn:microsoft.com/office/officeart/2005/8/layout/vList4#2"/>
    <dgm:cxn modelId="{7647CEA4-BDBE-4D54-A42F-2ED3BF58E5C0}" type="presParOf" srcId="{D5776E7D-B42D-4936-84DB-183EE202DFF3}" destId="{9E7BD1DC-E977-4A41-8552-C84CB0A735A6}" srcOrd="6" destOrd="0" presId="urn:microsoft.com/office/officeart/2005/8/layout/vList4#2"/>
    <dgm:cxn modelId="{34E2A816-C674-4327-8299-0F921BB9BF6A}" type="presParOf" srcId="{9E7BD1DC-E977-4A41-8552-C84CB0A735A6}" destId="{BE99A3FC-ED6E-439A-AE3C-5371B4D33427}" srcOrd="0" destOrd="0" presId="urn:microsoft.com/office/officeart/2005/8/layout/vList4#2"/>
    <dgm:cxn modelId="{DB7E9635-E87E-4578-95C4-6C5CEDEC688D}" type="presParOf" srcId="{9E7BD1DC-E977-4A41-8552-C84CB0A735A6}" destId="{3C6EFF7E-A5F9-4DDF-B8DB-9A5E442AE1D7}" srcOrd="1" destOrd="0" presId="urn:microsoft.com/office/officeart/2005/8/layout/vList4#2"/>
    <dgm:cxn modelId="{82D100CF-2088-4A12-AA41-C56755089A60}" type="presParOf" srcId="{9E7BD1DC-E977-4A41-8552-C84CB0A735A6}" destId="{A920885A-DFDD-4ACF-97E8-F14DE8F3B774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7E418C-EFCA-4CA8-BE03-B61EB847C3C0}">
      <dsp:nvSpPr>
        <dsp:cNvPr id="0" name=""/>
        <dsp:cNvSpPr/>
      </dsp:nvSpPr>
      <dsp:spPr>
        <a:xfrm>
          <a:off x="0" y="0"/>
          <a:ext cx="4032448" cy="786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СУНЦЕ</a:t>
          </a:r>
          <a:endParaRPr lang="bs-Latn-BA" sz="2200" kern="1200" dirty="0"/>
        </a:p>
      </dsp:txBody>
      <dsp:txXfrm>
        <a:off x="885111" y="0"/>
        <a:ext cx="3147336" cy="786216"/>
      </dsp:txXfrm>
    </dsp:sp>
    <dsp:sp modelId="{7F264E3B-1900-41E6-A1C2-45F8FEF68700}">
      <dsp:nvSpPr>
        <dsp:cNvPr id="0" name=""/>
        <dsp:cNvSpPr/>
      </dsp:nvSpPr>
      <dsp:spPr>
        <a:xfrm>
          <a:off x="78621" y="78621"/>
          <a:ext cx="806489" cy="6289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E1F33-8937-4185-B51C-5109DF8DCFB4}">
      <dsp:nvSpPr>
        <dsp:cNvPr id="0" name=""/>
        <dsp:cNvSpPr/>
      </dsp:nvSpPr>
      <dsp:spPr>
        <a:xfrm>
          <a:off x="0" y="864837"/>
          <a:ext cx="4032448" cy="786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ВЈЕТАР</a:t>
          </a:r>
          <a:endParaRPr lang="bs-Latn-BA" sz="2200" kern="1200" dirty="0"/>
        </a:p>
      </dsp:txBody>
      <dsp:txXfrm>
        <a:off x="885111" y="864837"/>
        <a:ext cx="3147336" cy="786216"/>
      </dsp:txXfrm>
    </dsp:sp>
    <dsp:sp modelId="{E55BBA48-B4A6-4C90-BBAF-73D0AB3E06E6}">
      <dsp:nvSpPr>
        <dsp:cNvPr id="0" name=""/>
        <dsp:cNvSpPr/>
      </dsp:nvSpPr>
      <dsp:spPr>
        <a:xfrm>
          <a:off x="78621" y="943459"/>
          <a:ext cx="806489" cy="6289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0CB53-1EBE-4C89-81EA-AA184A45220C}">
      <dsp:nvSpPr>
        <dsp:cNvPr id="0" name=""/>
        <dsp:cNvSpPr/>
      </dsp:nvSpPr>
      <dsp:spPr>
        <a:xfrm>
          <a:off x="0" y="1729675"/>
          <a:ext cx="4032448" cy="786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ВОДА</a:t>
          </a:r>
          <a:endParaRPr lang="bs-Latn-BA" sz="2200" kern="1200" dirty="0"/>
        </a:p>
      </dsp:txBody>
      <dsp:txXfrm>
        <a:off x="885111" y="1729675"/>
        <a:ext cx="3147336" cy="786216"/>
      </dsp:txXfrm>
    </dsp:sp>
    <dsp:sp modelId="{D95FDD0B-69A0-4D03-A9D1-595891B60799}">
      <dsp:nvSpPr>
        <dsp:cNvPr id="0" name=""/>
        <dsp:cNvSpPr/>
      </dsp:nvSpPr>
      <dsp:spPr>
        <a:xfrm>
          <a:off x="78621" y="1808297"/>
          <a:ext cx="806489" cy="6289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9A3FC-ED6E-439A-AE3C-5371B4D33427}">
      <dsp:nvSpPr>
        <dsp:cNvPr id="0" name=""/>
        <dsp:cNvSpPr/>
      </dsp:nvSpPr>
      <dsp:spPr>
        <a:xfrm>
          <a:off x="0" y="2594513"/>
          <a:ext cx="4032448" cy="786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БИОМАСА</a:t>
          </a:r>
          <a:endParaRPr lang="bs-Latn-BA" sz="2200" kern="1200" dirty="0"/>
        </a:p>
      </dsp:txBody>
      <dsp:txXfrm>
        <a:off x="885111" y="2594513"/>
        <a:ext cx="3147336" cy="786216"/>
      </dsp:txXfrm>
    </dsp:sp>
    <dsp:sp modelId="{3C6EFF7E-A5F9-4DDF-B8DB-9A5E442AE1D7}">
      <dsp:nvSpPr>
        <dsp:cNvPr id="0" name=""/>
        <dsp:cNvSpPr/>
      </dsp:nvSpPr>
      <dsp:spPr>
        <a:xfrm>
          <a:off x="78621" y="2673135"/>
          <a:ext cx="806489" cy="6289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C17EE-2B60-4A09-B5A3-7941D2A75AD8}">
      <dsp:nvSpPr>
        <dsp:cNvPr id="0" name=""/>
        <dsp:cNvSpPr/>
      </dsp:nvSpPr>
      <dsp:spPr>
        <a:xfrm>
          <a:off x="0" y="3459351"/>
          <a:ext cx="4032448" cy="786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ТОПЛОТА ЗЕМЉЕ (геотермална енергија)</a:t>
          </a:r>
          <a:endParaRPr lang="bs-Latn-BA" sz="2200" kern="1200" dirty="0"/>
        </a:p>
      </dsp:txBody>
      <dsp:txXfrm>
        <a:off x="885111" y="3459351"/>
        <a:ext cx="3147336" cy="786216"/>
      </dsp:txXfrm>
    </dsp:sp>
    <dsp:sp modelId="{DCE80E33-82A1-434C-92D4-17B4521018E4}">
      <dsp:nvSpPr>
        <dsp:cNvPr id="0" name=""/>
        <dsp:cNvSpPr/>
      </dsp:nvSpPr>
      <dsp:spPr>
        <a:xfrm>
          <a:off x="78621" y="3537973"/>
          <a:ext cx="806489" cy="6289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7E418C-EFCA-4CA8-BE03-B61EB847C3C0}">
      <dsp:nvSpPr>
        <dsp:cNvPr id="0" name=""/>
        <dsp:cNvSpPr/>
      </dsp:nvSpPr>
      <dsp:spPr>
        <a:xfrm>
          <a:off x="0" y="0"/>
          <a:ext cx="4032448" cy="98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kern="1200" dirty="0" smtClean="0"/>
            <a:t>НАФТА</a:t>
          </a:r>
          <a:endParaRPr lang="bs-Latn-BA" sz="2800" kern="1200" dirty="0"/>
        </a:p>
      </dsp:txBody>
      <dsp:txXfrm>
        <a:off x="905233" y="0"/>
        <a:ext cx="3127214" cy="987437"/>
      </dsp:txXfrm>
    </dsp:sp>
    <dsp:sp modelId="{7F264E3B-1900-41E6-A1C2-45F8FEF68700}">
      <dsp:nvSpPr>
        <dsp:cNvPr id="0" name=""/>
        <dsp:cNvSpPr/>
      </dsp:nvSpPr>
      <dsp:spPr>
        <a:xfrm>
          <a:off x="98743" y="98743"/>
          <a:ext cx="806489" cy="7899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E1F33-8937-4185-B51C-5109DF8DCFB4}">
      <dsp:nvSpPr>
        <dsp:cNvPr id="0" name=""/>
        <dsp:cNvSpPr/>
      </dsp:nvSpPr>
      <dsp:spPr>
        <a:xfrm>
          <a:off x="0" y="1086181"/>
          <a:ext cx="4032448" cy="98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kern="1200" dirty="0" smtClean="0"/>
            <a:t>УГАЉ</a:t>
          </a:r>
          <a:endParaRPr lang="bs-Latn-BA" sz="2800" kern="1200" dirty="0"/>
        </a:p>
      </dsp:txBody>
      <dsp:txXfrm>
        <a:off x="905233" y="1086181"/>
        <a:ext cx="3127214" cy="987437"/>
      </dsp:txXfrm>
    </dsp:sp>
    <dsp:sp modelId="{E55BBA48-B4A6-4C90-BBAF-73D0AB3E06E6}">
      <dsp:nvSpPr>
        <dsp:cNvPr id="0" name=""/>
        <dsp:cNvSpPr/>
      </dsp:nvSpPr>
      <dsp:spPr>
        <a:xfrm>
          <a:off x="98743" y="1184925"/>
          <a:ext cx="806489" cy="7899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0CB53-1EBE-4C89-81EA-AA184A45220C}">
      <dsp:nvSpPr>
        <dsp:cNvPr id="0" name=""/>
        <dsp:cNvSpPr/>
      </dsp:nvSpPr>
      <dsp:spPr>
        <a:xfrm>
          <a:off x="0" y="2172363"/>
          <a:ext cx="4032448" cy="98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kern="1200" dirty="0" smtClean="0"/>
            <a:t>ГАС</a:t>
          </a:r>
          <a:endParaRPr lang="bs-Latn-BA" sz="2800" kern="1200" dirty="0"/>
        </a:p>
      </dsp:txBody>
      <dsp:txXfrm>
        <a:off x="905233" y="2172363"/>
        <a:ext cx="3127214" cy="987437"/>
      </dsp:txXfrm>
    </dsp:sp>
    <dsp:sp modelId="{D95FDD0B-69A0-4D03-A9D1-595891B60799}">
      <dsp:nvSpPr>
        <dsp:cNvPr id="0" name=""/>
        <dsp:cNvSpPr/>
      </dsp:nvSpPr>
      <dsp:spPr>
        <a:xfrm>
          <a:off x="98743" y="2271107"/>
          <a:ext cx="806489" cy="7899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8000" r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9A3FC-ED6E-439A-AE3C-5371B4D33427}">
      <dsp:nvSpPr>
        <dsp:cNvPr id="0" name=""/>
        <dsp:cNvSpPr/>
      </dsp:nvSpPr>
      <dsp:spPr>
        <a:xfrm>
          <a:off x="0" y="3258544"/>
          <a:ext cx="4032448" cy="98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kern="1200" dirty="0" smtClean="0"/>
            <a:t>РУДА УРАНИЈУМА</a:t>
          </a:r>
          <a:endParaRPr lang="bs-Latn-BA" sz="2800" kern="1200" dirty="0"/>
        </a:p>
      </dsp:txBody>
      <dsp:txXfrm>
        <a:off x="905233" y="3258544"/>
        <a:ext cx="3127214" cy="987437"/>
      </dsp:txXfrm>
    </dsp:sp>
    <dsp:sp modelId="{3C6EFF7E-A5F9-4DDF-B8DB-9A5E442AE1D7}">
      <dsp:nvSpPr>
        <dsp:cNvPr id="0" name=""/>
        <dsp:cNvSpPr/>
      </dsp:nvSpPr>
      <dsp:spPr>
        <a:xfrm>
          <a:off x="98743" y="3357288"/>
          <a:ext cx="806489" cy="7899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r-Latn-CS" smtClean="0"/>
              <a:t>Kliknite i uredite stil podnaslova mastera</a:t>
            </a:r>
            <a:endParaRPr kumimoji="0"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20" name="Čuvar mesta za podnožj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Čuvar mesta za broj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gao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Pravougao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5" name="Čuvar mesta za sadržaj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gao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ravougao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Pravougao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r-Latn-CS" smtClean="0"/>
              <a:t>Kliknite na ikonu i dodajte sliku</a:t>
            </a:r>
            <a:endParaRPr kumimoji="0" lang="en-US" dirty="0"/>
          </a:p>
        </p:txBody>
      </p:sp>
      <p:sp>
        <p:nvSpPr>
          <p:cNvPr id="9" name="Dijagram toka: obrada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obrada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ružni grafikon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ugao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Čuvar mesta za naslov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9" name="Čuvar mesta za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  <a:p>
            <a:pPr lvl="1" eaLnBrk="1" latinLnBrk="0" hangingPunct="1"/>
            <a:r>
              <a:rPr kumimoji="0" lang="sr-Latn-CS" smtClean="0"/>
              <a:t>Drugi nivo</a:t>
            </a:r>
          </a:p>
          <a:p>
            <a:pPr lvl="2" eaLnBrk="1" latinLnBrk="0" hangingPunct="1"/>
            <a:r>
              <a:rPr kumimoji="0" lang="sr-Latn-CS" smtClean="0"/>
              <a:t>Treći nivo</a:t>
            </a:r>
          </a:p>
          <a:p>
            <a:pPr lvl="3" eaLnBrk="1" latinLnBrk="0" hangingPunct="1"/>
            <a:r>
              <a:rPr kumimoji="0" lang="sr-Latn-CS" smtClean="0"/>
              <a:t>Četvrti nivo</a:t>
            </a:r>
          </a:p>
          <a:p>
            <a:pPr lvl="4" eaLnBrk="1" latinLnBrk="0" hangingPunct="1"/>
            <a:r>
              <a:rPr kumimoji="0" lang="sr-Latn-CS" smtClean="0"/>
              <a:t>Peti nivo</a:t>
            </a:r>
            <a:endParaRPr kumimoji="0" lang="en-US"/>
          </a:p>
        </p:txBody>
      </p:sp>
      <p:sp>
        <p:nvSpPr>
          <p:cNvPr id="24" name="Čuvar mesta za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2/22/2021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Čuvar mesta za podnožj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Čuvar mesta za broj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Pravougao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ЕНЕРГЕТИКА - МОТОРИ</a:t>
            </a:r>
            <a:endParaRPr lang="bs-Latn-BA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ИЗВОРИ, КОРИШЋЕЊЕ  И  ТРАНСФОРМАЦИЈА ЕНЕРГИЈЕ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48753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Извори енергије</a:t>
            </a:r>
            <a:endParaRPr lang="bs-Latn-BA" dirty="0"/>
          </a:p>
        </p:txBody>
      </p:sp>
      <p:sp>
        <p:nvSpPr>
          <p:cNvPr id="5" name="Čuvar mesta za tekst 4"/>
          <p:cNvSpPr>
            <a:spLocks noGrp="1"/>
          </p:cNvSpPr>
          <p:nvPr>
            <p:ph type="body" idx="1"/>
          </p:nvPr>
        </p:nvSpPr>
        <p:spPr>
          <a:xfrm>
            <a:off x="466916" y="328278"/>
            <a:ext cx="4023360" cy="640080"/>
          </a:xfrm>
        </p:spPr>
        <p:txBody>
          <a:bodyPr/>
          <a:lstStyle/>
          <a:p>
            <a:pPr algn="ctr"/>
            <a:r>
              <a:rPr lang="sr-Cyrl-RS" b="1" dirty="0" smtClean="0"/>
              <a:t>ОБНОВЉИВИ</a:t>
            </a:r>
            <a:endParaRPr lang="bs-Latn-BA" b="1" dirty="0"/>
          </a:p>
        </p:txBody>
      </p:sp>
      <p:sp>
        <p:nvSpPr>
          <p:cNvPr id="7" name="Čuvar mesta za tekst 6"/>
          <p:cNvSpPr>
            <a:spLocks noGrp="1"/>
          </p:cNvSpPr>
          <p:nvPr>
            <p:ph type="body" sz="half" idx="3"/>
          </p:nvPr>
        </p:nvSpPr>
        <p:spPr>
          <a:xfrm>
            <a:off x="4653724" y="328278"/>
            <a:ext cx="4023360" cy="640080"/>
          </a:xfrm>
        </p:spPr>
        <p:txBody>
          <a:bodyPr/>
          <a:lstStyle/>
          <a:p>
            <a:pPr algn="ctr"/>
            <a:r>
              <a:rPr lang="sr-Cyrl-RS" b="1" dirty="0" smtClean="0"/>
              <a:t>НЕОБНОВЉИВИ</a:t>
            </a:r>
            <a:endParaRPr lang="bs-Latn-BA" b="1" dirty="0"/>
          </a:p>
        </p:txBody>
      </p:sp>
      <p:graphicFrame>
        <p:nvGraphicFramePr>
          <p:cNvPr id="9" name="Dijagram 8"/>
          <p:cNvGraphicFramePr/>
          <p:nvPr>
            <p:extLst>
              <p:ext uri="{D42A27DB-BD31-4B8C-83A1-F6EECF244321}">
                <p14:modId xmlns:p14="http://schemas.microsoft.com/office/powerpoint/2010/main" xmlns="" val="1057055947"/>
              </p:ext>
            </p:extLst>
          </p:nvPr>
        </p:nvGraphicFramePr>
        <p:xfrm>
          <a:off x="462372" y="980728"/>
          <a:ext cx="40324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jagram 10"/>
          <p:cNvGraphicFramePr/>
          <p:nvPr>
            <p:extLst>
              <p:ext uri="{D42A27DB-BD31-4B8C-83A1-F6EECF244321}">
                <p14:modId xmlns:p14="http://schemas.microsoft.com/office/powerpoint/2010/main" xmlns="" val="2031264378"/>
              </p:ext>
            </p:extLst>
          </p:nvPr>
        </p:nvGraphicFramePr>
        <p:xfrm>
          <a:off x="4649180" y="980728"/>
          <a:ext cx="40324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49730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Штедња енергије (препоруке)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Приликом изласка из стана смањити температуру, угасити свјетла и потпуно искључити све електричне уређаје.</a:t>
            </a:r>
          </a:p>
          <a:p>
            <a:r>
              <a:rPr lang="sr-Cyrl-RS" dirty="0" smtClean="0"/>
              <a:t>Зими раније спустите ролетне и навуците завјесе.</a:t>
            </a:r>
            <a:endParaRPr lang="bs-Latn-BA" dirty="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1544960"/>
          </a:xfrm>
        </p:spPr>
        <p:txBody>
          <a:bodyPr>
            <a:normAutofit/>
          </a:bodyPr>
          <a:lstStyle/>
          <a:p>
            <a:r>
              <a:rPr lang="sr-Cyrl-RS" dirty="0" smtClean="0"/>
              <a:t>Обичне сијалице замијените штедљивим.</a:t>
            </a:r>
            <a:endParaRPr lang="bs-Latn-BA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924944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85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Радна свеска</a:t>
            </a:r>
            <a:endParaRPr lang="bs-Latn-BA" dirty="0"/>
          </a:p>
        </p:txBody>
      </p:sp>
      <p:sp>
        <p:nvSpPr>
          <p:cNvPr id="6" name="Čuvar mesta za sadržaj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На странама 48 и 49 налазе се питања везана за данашњу наставну јединицу.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134653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Енергија – основни појмови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>
                <a:solidFill>
                  <a:schemeClr val="bg2">
                    <a:lumMod val="75000"/>
                  </a:schemeClr>
                </a:solidFill>
              </a:rPr>
              <a:t>Способност тијела да врши рад. </a:t>
            </a:r>
            <a:endParaRPr lang="sr-Cyrl-CS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sr-Cyrl-CS" dirty="0" smtClean="0">
                <a:solidFill>
                  <a:schemeClr val="accent6">
                    <a:lumMod val="75000"/>
                  </a:schemeClr>
                </a:solidFill>
              </a:rPr>
              <a:t>Она </a:t>
            </a:r>
            <a:r>
              <a:rPr lang="sr-Cyrl-CS" dirty="0">
                <a:solidFill>
                  <a:schemeClr val="accent6">
                    <a:lumMod val="75000"/>
                  </a:schemeClr>
                </a:solidFill>
              </a:rPr>
              <a:t>одређује стање тијела у </a:t>
            </a:r>
            <a:r>
              <a:rPr lang="sr-Cyrl-CS" dirty="0" smtClean="0">
                <a:solidFill>
                  <a:schemeClr val="accent6">
                    <a:lumMod val="75000"/>
                  </a:schemeClr>
                </a:solidFill>
              </a:rPr>
              <a:t>природи – </a:t>
            </a:r>
            <a:r>
              <a:rPr lang="sr-Cyrl-BA" dirty="0">
                <a:solidFill>
                  <a:schemeClr val="accent6">
                    <a:lumMod val="75000"/>
                  </a:schemeClr>
                </a:solidFill>
              </a:rPr>
              <a:t>кретање и мировање, топлотна стања, хемијске процесе, електромагнетне процесе, простирање свјетлости и везе у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атомима</a:t>
            </a:r>
          </a:p>
          <a:p>
            <a:r>
              <a:rPr lang="sr-Cyrl-BA" b="1" dirty="0">
                <a:solidFill>
                  <a:schemeClr val="accent5"/>
                </a:solidFill>
              </a:rPr>
              <a:t>Енергија се не може створити ни уништити, она </a:t>
            </a:r>
            <a:r>
              <a:rPr lang="sr-Cyrl-BA" b="1" dirty="0" smtClean="0">
                <a:solidFill>
                  <a:schemeClr val="accent5"/>
                </a:solidFill>
              </a:rPr>
              <a:t>само прелази </a:t>
            </a:r>
            <a:r>
              <a:rPr lang="sr-Cyrl-BA" b="1" dirty="0">
                <a:solidFill>
                  <a:schemeClr val="accent5"/>
                </a:solidFill>
              </a:rPr>
              <a:t>из једног облика у други</a:t>
            </a:r>
            <a:r>
              <a:rPr lang="sr-Cyrl-BA" b="1" dirty="0" smtClean="0">
                <a:solidFill>
                  <a:schemeClr val="accent5"/>
                </a:solidFill>
              </a:rPr>
              <a:t>.</a:t>
            </a:r>
            <a:endParaRPr lang="sr-Cyrl-BA" dirty="0">
              <a:solidFill>
                <a:schemeClr val="accent5"/>
              </a:solidFill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269434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Јединица за мјерење енергије</a:t>
            </a:r>
            <a:endParaRPr lang="bs-Latn-BA" dirty="0"/>
          </a:p>
        </p:txBody>
      </p:sp>
      <p:pic>
        <p:nvPicPr>
          <p:cNvPr id="2051" name="Picture 3" descr="C:\Users\robot\AppData\Local\Microsoft\Windows\Temporary Internet Files\Content.IE5\JJ4N0HPB\220px-Joule_James_Jeens_engraving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881" y="1844824"/>
            <a:ext cx="337498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4176464" cy="4663440"/>
          </a:xfrm>
        </p:spPr>
        <p:txBody>
          <a:bodyPr/>
          <a:lstStyle/>
          <a:p>
            <a:r>
              <a:rPr lang="sr-Cyrl-RS" dirty="0" smtClean="0"/>
              <a:t>1 Ј (</a:t>
            </a:r>
            <a:r>
              <a:rPr lang="sr-Cyrl-RS" dirty="0" err="1" smtClean="0"/>
              <a:t>Џул</a:t>
            </a:r>
            <a:r>
              <a:rPr lang="sr-Cyrl-RS" dirty="0" smtClean="0"/>
              <a:t>)</a:t>
            </a:r>
          </a:p>
          <a:p>
            <a:r>
              <a:rPr lang="sr-Cyrl-BA" dirty="0"/>
              <a:t>један </a:t>
            </a:r>
            <a:r>
              <a:rPr lang="sr-Cyrl-BA" dirty="0" err="1"/>
              <a:t>џул</a:t>
            </a:r>
            <a:r>
              <a:rPr lang="sr-Cyrl-BA" dirty="0"/>
              <a:t> је рад потребан да се </a:t>
            </a:r>
            <a:r>
              <a:rPr lang="sr-Cyrl-BA" dirty="0" smtClean="0"/>
              <a:t>подигне </a:t>
            </a:r>
            <a:r>
              <a:rPr lang="sr-Cyrl-BA" dirty="0"/>
              <a:t>маса од око 100 </a:t>
            </a:r>
            <a:r>
              <a:rPr lang="hr-BA" dirty="0"/>
              <a:t>g (</a:t>
            </a:r>
            <a:r>
              <a:rPr lang="sr-Cyrl-BA" dirty="0"/>
              <a:t>нпр. </a:t>
            </a:r>
            <a:r>
              <a:rPr lang="sr-Cyrl-BA" dirty="0" smtClean="0"/>
              <a:t>чоколада чија је енергетска вриједност </a:t>
            </a:r>
            <a:r>
              <a:rPr lang="bs-Latn-BA" dirty="0"/>
              <a:t> </a:t>
            </a:r>
            <a:r>
              <a:rPr lang="bs-Latn-BA" dirty="0" smtClean="0">
                <a:solidFill>
                  <a:srgbClr val="FF0000"/>
                </a:solidFill>
              </a:rPr>
              <a:t>2236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bs-Latn-BA" dirty="0" err="1">
                <a:solidFill>
                  <a:srgbClr val="FF0000"/>
                </a:solidFill>
              </a:rPr>
              <a:t>k</a:t>
            </a:r>
            <a:r>
              <a:rPr lang="sr-Cyrl-RS" dirty="0" smtClean="0">
                <a:solidFill>
                  <a:srgbClr val="FF0000"/>
                </a:solidFill>
              </a:rPr>
              <a:t>Ј</a:t>
            </a:r>
            <a:r>
              <a:rPr lang="sr-Cyrl-BA" dirty="0" smtClean="0"/>
              <a:t>) </a:t>
            </a:r>
            <a:r>
              <a:rPr lang="sr-Cyrl-BA" dirty="0"/>
              <a:t>за један метар</a:t>
            </a:r>
            <a:endParaRPr lang="bs-Latn-BA" dirty="0"/>
          </a:p>
        </p:txBody>
      </p:sp>
      <p:sp>
        <p:nvSpPr>
          <p:cNvPr id="5" name="Okvir za tekst 4"/>
          <p:cNvSpPr txBox="1"/>
          <p:nvPr/>
        </p:nvSpPr>
        <p:spPr>
          <a:xfrm>
            <a:off x="5148064" y="53732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Џејмс П. </a:t>
            </a:r>
            <a:r>
              <a:rPr lang="sr-Cyrl-RS" dirty="0" err="1" smtClean="0"/>
              <a:t>Џул</a:t>
            </a:r>
            <a:r>
              <a:rPr lang="sr-Cyrl-RS" dirty="0" smtClean="0"/>
              <a:t> (1818-1889)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306229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Облици енергије</a:t>
            </a:r>
            <a:endParaRPr lang="bs-Latn-BA" dirty="0"/>
          </a:p>
        </p:txBody>
      </p:sp>
      <p:sp>
        <p:nvSpPr>
          <p:cNvPr id="5" name="Čuvar mesta za sadržaj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sr-Cyrl-BA" smtClean="0"/>
              <a:t>механичка,</a:t>
            </a:r>
            <a:endParaRPr lang="hr-BA" dirty="0"/>
          </a:p>
          <a:p>
            <a:pPr lvl="0"/>
            <a:r>
              <a:rPr lang="sr-Cyrl-BA" dirty="0"/>
              <a:t>топлотна,</a:t>
            </a:r>
            <a:endParaRPr lang="hr-BA" dirty="0"/>
          </a:p>
          <a:p>
            <a:pPr lvl="0"/>
            <a:r>
              <a:rPr lang="sr-Cyrl-BA" dirty="0" smtClean="0"/>
              <a:t>свјетлосна,</a:t>
            </a:r>
            <a:endParaRPr lang="hr-BA" dirty="0"/>
          </a:p>
          <a:p>
            <a:pPr lvl="0"/>
            <a:r>
              <a:rPr lang="sr-Cyrl-BA" dirty="0" smtClean="0"/>
              <a:t>хемијска,</a:t>
            </a:r>
            <a:endParaRPr lang="hr-BA" dirty="0"/>
          </a:p>
          <a:p>
            <a:pPr lvl="0"/>
            <a:r>
              <a:rPr lang="sr-Cyrl-BA" dirty="0"/>
              <a:t>електрична и</a:t>
            </a:r>
            <a:endParaRPr lang="hr-BA" dirty="0"/>
          </a:p>
          <a:p>
            <a:pPr lvl="0"/>
            <a:r>
              <a:rPr lang="sr-Cyrl-BA" dirty="0"/>
              <a:t>нуклеарна. </a:t>
            </a:r>
            <a:endParaRPr lang="hr-BA" dirty="0"/>
          </a:p>
        </p:txBody>
      </p:sp>
      <p:pic>
        <p:nvPicPr>
          <p:cNvPr id="1026" name="Picture 2" descr="C:\Users\robot\AppData\Local\Microsoft\Windows\Temporary Internet Files\Content.IE5\704UPY8N\De_Liefde_Windmill,_Sakura,_Chiba,_Japan_-_2006041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872" y="1524000"/>
            <a:ext cx="3498056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302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Механичка енергија</a:t>
            </a:r>
            <a:br>
              <a:rPr lang="sr-Cyrl-RS" dirty="0" smtClean="0"/>
            </a:br>
            <a:r>
              <a:rPr lang="sr-Cyrl-RS" dirty="0" smtClean="0"/>
              <a:t>(потенцијална и кинетичка)</a:t>
            </a:r>
            <a:endParaRPr lang="bs-Latn-BA" dirty="0"/>
          </a:p>
        </p:txBody>
      </p:sp>
      <p:pic>
        <p:nvPicPr>
          <p:cNvPr id="9" name="Čuvar mesta za sadržaj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7407" y="1772816"/>
            <a:ext cx="3297208" cy="4176464"/>
          </a:xfrm>
        </p:spPr>
      </p:pic>
    </p:spTree>
    <p:extLst>
      <p:ext uri="{BB962C8B-B14F-4D97-AF65-F5344CB8AC3E}">
        <p14:creationId xmlns:p14="http://schemas.microsoft.com/office/powerpoint/2010/main" xmlns="" val="145934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Топлотна енергија</a:t>
            </a:r>
            <a:endParaRPr lang="bs-Latn-BA" dirty="0"/>
          </a:p>
        </p:txBody>
      </p:sp>
      <p:pic>
        <p:nvPicPr>
          <p:cNvPr id="6" name="Čuvar mesta za sadržaj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4400" y="1724025"/>
            <a:ext cx="6000750" cy="4248150"/>
          </a:xfrm>
        </p:spPr>
      </p:pic>
    </p:spTree>
    <p:extLst>
      <p:ext uri="{BB962C8B-B14F-4D97-AF65-F5344CB8AC3E}">
        <p14:creationId xmlns:p14="http://schemas.microsoft.com/office/powerpoint/2010/main" xmlns="" val="248783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Свјетлосна енергија</a:t>
            </a:r>
            <a:endParaRPr lang="bs-Latn-BA" dirty="0"/>
          </a:p>
        </p:txBody>
      </p:sp>
      <p:sp>
        <p:nvSpPr>
          <p:cNvPr id="6" name="Čuvar mesta za tekst 5"/>
          <p:cNvSpPr>
            <a:spLocks noGrp="1"/>
          </p:cNvSpPr>
          <p:nvPr>
            <p:ph type="body" idx="1"/>
          </p:nvPr>
        </p:nvSpPr>
        <p:spPr>
          <a:xfrm>
            <a:off x="462054" y="328278"/>
            <a:ext cx="4023360" cy="640080"/>
          </a:xfrm>
        </p:spPr>
        <p:txBody>
          <a:bodyPr/>
          <a:lstStyle/>
          <a:p>
            <a:r>
              <a:rPr lang="sr-Cyrl-RS" dirty="0" err="1" smtClean="0"/>
              <a:t>Вјештачка</a:t>
            </a:r>
            <a:r>
              <a:rPr lang="sr-Cyrl-RS" dirty="0" smtClean="0"/>
              <a:t> </a:t>
            </a:r>
            <a:endParaRPr lang="bs-Latn-BA" dirty="0"/>
          </a:p>
        </p:txBody>
      </p:sp>
      <p:sp>
        <p:nvSpPr>
          <p:cNvPr id="7" name="Čuvar mesta za tekst 6"/>
          <p:cNvSpPr>
            <a:spLocks noGrp="1"/>
          </p:cNvSpPr>
          <p:nvPr>
            <p:ph type="body" sz="half" idx="3"/>
          </p:nvPr>
        </p:nvSpPr>
        <p:spPr>
          <a:xfrm>
            <a:off x="4646121" y="328278"/>
            <a:ext cx="4023360" cy="640080"/>
          </a:xfrm>
        </p:spPr>
        <p:txBody>
          <a:bodyPr/>
          <a:lstStyle/>
          <a:p>
            <a:r>
              <a:rPr lang="sr-Cyrl-RS" dirty="0" smtClean="0"/>
              <a:t>Природна </a:t>
            </a:r>
            <a:endParaRPr lang="bs-Latn-BA" dirty="0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372" y="980728"/>
            <a:ext cx="4032000" cy="4032000"/>
          </a:xfrm>
        </p:spPr>
      </p:pic>
      <p:pic>
        <p:nvPicPr>
          <p:cNvPr id="9" name="Čuvar mesta za sadržaj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1577" y="980728"/>
            <a:ext cx="4032000" cy="4032000"/>
          </a:xfrm>
        </p:spPr>
      </p:pic>
    </p:spTree>
    <p:extLst>
      <p:ext uri="{BB962C8B-B14F-4D97-AF65-F5344CB8AC3E}">
        <p14:creationId xmlns:p14="http://schemas.microsoft.com/office/powerpoint/2010/main" xmlns="" val="296085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Хемијска енергија</a:t>
            </a:r>
            <a:endParaRPr lang="bs-Latn-BA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Храна </a:t>
            </a:r>
            <a:endParaRPr lang="bs-Latn-BA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r-Cyrl-RS" dirty="0" smtClean="0"/>
              <a:t>Гориво </a:t>
            </a:r>
            <a:endParaRPr lang="bs-Latn-BA" dirty="0"/>
          </a:p>
        </p:txBody>
      </p:sp>
      <p:pic>
        <p:nvPicPr>
          <p:cNvPr id="7" name="Čuvar mesta za sadržaj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80728"/>
            <a:ext cx="4012877" cy="3456384"/>
          </a:xfrm>
        </p:spPr>
      </p:pic>
      <p:pic>
        <p:nvPicPr>
          <p:cNvPr id="6" name="Čuvar mesta za sadržaj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3251" y="1556792"/>
            <a:ext cx="3600398" cy="2880319"/>
          </a:xfrm>
        </p:spPr>
      </p:pic>
    </p:spTree>
    <p:extLst>
      <p:ext uri="{BB962C8B-B14F-4D97-AF65-F5344CB8AC3E}">
        <p14:creationId xmlns:p14="http://schemas.microsoft.com/office/powerpoint/2010/main" xmlns="" val="355661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Нуклеарна енергија</a:t>
            </a:r>
            <a:endParaRPr lang="bs-Latn-BA" dirty="0"/>
          </a:p>
        </p:txBody>
      </p:sp>
      <p:pic>
        <p:nvPicPr>
          <p:cNvPr id="10" name="Čuvar mesta za sadržaj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784" y="1556792"/>
            <a:ext cx="6503753" cy="3402764"/>
          </a:xfrm>
        </p:spPr>
      </p:pic>
    </p:spTree>
    <p:extLst>
      <p:ext uri="{BB962C8B-B14F-4D97-AF65-F5344CB8AC3E}">
        <p14:creationId xmlns:p14="http://schemas.microsoft.com/office/powerpoint/2010/main" xmlns="" val="225639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mplituda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263</TotalTime>
  <Words>196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Amplituda</vt:lpstr>
      <vt:lpstr>ЕНЕРГЕТИКА - МОТОРИ</vt:lpstr>
      <vt:lpstr>Енергија – основни појмови</vt:lpstr>
      <vt:lpstr>Јединица за мјерење енергије</vt:lpstr>
      <vt:lpstr>Облици енергије</vt:lpstr>
      <vt:lpstr>Механичка енергија (потенцијална и кинетичка)</vt:lpstr>
      <vt:lpstr>Топлотна енергија</vt:lpstr>
      <vt:lpstr>Свјетлосна енергија</vt:lpstr>
      <vt:lpstr>Хемијска енергија</vt:lpstr>
      <vt:lpstr>Нуклеарна енергија</vt:lpstr>
      <vt:lpstr>Извори енергије</vt:lpstr>
      <vt:lpstr>Штедња енергије (препоруке)</vt:lpstr>
      <vt:lpstr>Радна свеска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ЕНЕРГЕТИКА - МОТОРИ</dc:title>
  <dc:creator>robot</dc:creator>
  <cp:lastModifiedBy>Aleksandra Stankovic</cp:lastModifiedBy>
  <cp:revision>25</cp:revision>
  <dcterms:created xsi:type="dcterms:W3CDTF">2021-02-20T12:47:40Z</dcterms:created>
  <dcterms:modified xsi:type="dcterms:W3CDTF">2021-02-22T07:30:04Z</dcterms:modified>
</cp:coreProperties>
</file>