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0A6CC7-530C-46DB-A02E-F693E123BE82}" type="datetimeFigureOut">
              <a:rPr lang="sr-Latn-BA" smtClean="0"/>
              <a:t>7.4.2020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6DE66C-B0EE-409D-B256-B6A53E7FDC3F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3800" dirty="0" smtClean="0"/>
              <a:t>Писање основних скраћеница и скраћеница за мјере</a:t>
            </a:r>
            <a:endParaRPr lang="sr-Latn-BA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sr-Cyrl-BA" b="1" dirty="0" smtClean="0">
              <a:latin typeface="Calibri" panose="020F0502020204030204" pitchFamily="34" charset="0"/>
            </a:endParaRPr>
          </a:p>
          <a:p>
            <a:pPr algn="ctr"/>
            <a:r>
              <a:rPr lang="sr-Cyrl-BA" dirty="0" smtClean="0">
                <a:latin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sr-Cyrl-BA" dirty="0" smtClean="0">
                <a:latin typeface="Calibri" panose="020F0502020204030204" pitchFamily="34" charset="0"/>
              </a:rPr>
              <a:t>обрада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  <a:endParaRPr lang="sr-Cyrl-BA" dirty="0" smtClean="0">
              <a:latin typeface="Calibri" panose="020F0502020204030204" pitchFamily="34" charset="0"/>
            </a:endParaRPr>
          </a:p>
          <a:p>
            <a:pPr algn="ctr"/>
            <a:endParaRPr lang="sr-Cyrl-BA" b="1" dirty="0" smtClean="0">
              <a:latin typeface="Calibri" panose="020F0502020204030204" pitchFamily="34" charset="0"/>
            </a:endParaRP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8112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928" y="4077072"/>
            <a:ext cx="4762872" cy="15876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Cyrl-BA" sz="3600" dirty="0" smtClean="0"/>
              <a:t>Хвала за пажњу</a:t>
            </a:r>
            <a:endParaRPr lang="sr-Latn-BA" sz="3600" dirty="0"/>
          </a:p>
        </p:txBody>
      </p:sp>
    </p:spTree>
    <p:extLst>
      <p:ext uri="{BB962C8B-B14F-4D97-AF65-F5344CB8AC3E}">
        <p14:creationId xmlns:p14="http://schemas.microsoft.com/office/powerpoint/2010/main" val="39632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013795"/>
          </a:xfrm>
        </p:spPr>
        <p:txBody>
          <a:bodyPr/>
          <a:lstStyle/>
          <a:p>
            <a:r>
              <a:rPr lang="sr-Cyrl-BA" sz="2400" dirty="0" smtClean="0"/>
              <a:t>У писању неке ријечи скраћујемо</a:t>
            </a:r>
          </a:p>
          <a:p>
            <a:endParaRPr lang="sr-Cyrl-BA" sz="2400" dirty="0" smtClean="0"/>
          </a:p>
          <a:p>
            <a:r>
              <a:rPr lang="sr-Cyrl-BA" sz="2400" dirty="0" smtClean="0"/>
              <a:t>Скраћујемо оне ријечи које често употребљавамо, које су нам познате</a:t>
            </a:r>
          </a:p>
          <a:p>
            <a:endParaRPr lang="sr-Cyrl-BA" sz="2400" dirty="0" smtClean="0"/>
          </a:p>
          <a:p>
            <a:r>
              <a:rPr lang="sr-Cyrl-BA" sz="2400" dirty="0" smtClean="0"/>
              <a:t>Скраћене ријечи зову се –</a:t>
            </a:r>
            <a:r>
              <a:rPr lang="bs-Latn-BA" sz="2400" dirty="0" smtClean="0"/>
              <a:t> </a:t>
            </a:r>
            <a:r>
              <a:rPr lang="sr-Cyrl-BA" sz="2400" dirty="0" smtClean="0"/>
              <a:t>СКРАЋЕНИЦЕ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6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sz="2000" dirty="0" smtClean="0"/>
          </a:p>
          <a:p>
            <a:pPr marL="0" indent="0">
              <a:buNone/>
            </a:pPr>
            <a:r>
              <a:rPr lang="sr-Cyrl-BA" sz="2000" dirty="0" smtClean="0"/>
              <a:t>а) Рис је тежак од 15 </a:t>
            </a:r>
            <a:r>
              <a:rPr lang="sr-Latn-BA" sz="2000" dirty="0" smtClean="0"/>
              <a:t>kg </a:t>
            </a:r>
            <a:r>
              <a:rPr lang="sr-Cyrl-BA" sz="2000" dirty="0" smtClean="0"/>
              <a:t>до 30</a:t>
            </a:r>
            <a:r>
              <a:rPr lang="sr-Latn-BA" sz="2000" dirty="0" smtClean="0"/>
              <a:t> kg</a:t>
            </a:r>
            <a:r>
              <a:rPr lang="sr-Cyrl-BA" sz="2000" dirty="0" smtClean="0"/>
              <a:t>, леопард од 30 </a:t>
            </a:r>
            <a:r>
              <a:rPr lang="sr-Latn-BA" sz="2000" dirty="0" smtClean="0"/>
              <a:t>kg</a:t>
            </a:r>
            <a:r>
              <a:rPr lang="sr-Cyrl-BA" sz="2000" dirty="0" smtClean="0"/>
              <a:t> до 80</a:t>
            </a:r>
            <a:r>
              <a:rPr lang="sr-Latn-BA" sz="2000" dirty="0" smtClean="0"/>
              <a:t> kg</a:t>
            </a:r>
            <a:r>
              <a:rPr lang="sr-Cyrl-BA" sz="2000" dirty="0" smtClean="0"/>
              <a:t>, а лав до 260 </a:t>
            </a:r>
            <a:r>
              <a:rPr lang="sr-Latn-BA" sz="2000" dirty="0" smtClean="0"/>
              <a:t>kg</a:t>
            </a:r>
            <a:r>
              <a:rPr lang="sr-Cyrl-BA" sz="2000" dirty="0" smtClean="0"/>
              <a:t>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/>
              <a:t>Прочитаћу вам скраћене ријечи пуним именом</a:t>
            </a:r>
            <a:endParaRPr lang="sr-Latn-B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996952"/>
            <a:ext cx="2232247" cy="1970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654" y="2983841"/>
            <a:ext cx="2975686" cy="1983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79" y="2983841"/>
            <a:ext cx="3104681" cy="198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 smtClean="0"/>
              <a:t>б) Пума из мјеста може да скочи чак 6 </a:t>
            </a:r>
            <a:r>
              <a:rPr lang="bs-Latn-BA" sz="2400" b="1" dirty="0" smtClean="0"/>
              <a:t>m</a:t>
            </a:r>
            <a:r>
              <a:rPr lang="sr-Cyrl-BA" sz="2400" b="1" dirty="0" smtClean="0"/>
              <a:t>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в) Куна је дугачка око 55</a:t>
            </a:r>
            <a:r>
              <a:rPr lang="sr-Latn-BA" sz="2400" dirty="0"/>
              <a:t> </a:t>
            </a:r>
            <a:r>
              <a:rPr lang="sr-Latn-BA" sz="2400" b="1" dirty="0" smtClean="0"/>
              <a:t>cm</a:t>
            </a:r>
            <a:r>
              <a:rPr lang="sr-Latn-BA" sz="2400" dirty="0" smtClean="0"/>
              <a:t>, </a:t>
            </a:r>
            <a:r>
              <a:rPr lang="sr-Cyrl-BA" sz="2400" dirty="0" smtClean="0"/>
              <a:t>а реп јој је дуг 30</a:t>
            </a:r>
            <a:r>
              <a:rPr lang="sr-Latn-BA" sz="2400" dirty="0" smtClean="0"/>
              <a:t> </a:t>
            </a:r>
            <a:r>
              <a:rPr lang="sr-Latn-BA" sz="2400" b="1" dirty="0" smtClean="0"/>
              <a:t>cm</a:t>
            </a:r>
            <a:r>
              <a:rPr lang="sr-Cyrl-BA" sz="2400" dirty="0" smtClean="0"/>
              <a:t>. </a:t>
            </a:r>
          </a:p>
          <a:p>
            <a:pPr marL="0" indent="0">
              <a:buNone/>
            </a:pPr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54432"/>
            <a:ext cx="2808312" cy="1242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2808312" cy="14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2400" dirty="0" smtClean="0"/>
              <a:t>г) Слон је висок преко 3 </a:t>
            </a:r>
            <a:r>
              <a:rPr lang="sr-Latn-BA" sz="2400" b="1" dirty="0" smtClean="0"/>
              <a:t>m</a:t>
            </a:r>
            <a:r>
              <a:rPr lang="sr-Cyrl-BA" sz="2400" b="1" dirty="0" smtClean="0"/>
              <a:t>, </a:t>
            </a:r>
            <a:r>
              <a:rPr lang="sr-Cyrl-BA" sz="2400" dirty="0" smtClean="0"/>
              <a:t>жирафа преко 5 </a:t>
            </a:r>
            <a:r>
              <a:rPr lang="sr-Latn-BA" sz="2400" b="1" dirty="0" smtClean="0"/>
              <a:t>m</a:t>
            </a:r>
            <a:r>
              <a:rPr lang="sr-Cyrl-BA" sz="2400" b="1" dirty="0" smtClean="0"/>
              <a:t>,</a:t>
            </a:r>
            <a:r>
              <a:rPr lang="sr-Cyrl-BA" sz="2400" dirty="0" smtClean="0"/>
              <a:t> а плави кит дугачак је 30 </a:t>
            </a:r>
            <a:r>
              <a:rPr lang="sr-Latn-BA" sz="2400" b="1" dirty="0" smtClean="0"/>
              <a:t>m</a:t>
            </a:r>
            <a:endParaRPr lang="sr-Cyrl-BA" sz="2400" b="1" dirty="0" smtClean="0"/>
          </a:p>
          <a:p>
            <a:pPr marL="0" indent="0">
              <a:buNone/>
            </a:pPr>
            <a:endParaRPr lang="sr-Cyrl-BA" b="1" dirty="0"/>
          </a:p>
          <a:p>
            <a:pPr marL="0" indent="0">
              <a:buNone/>
            </a:pPr>
            <a:endParaRPr lang="sr-Cyrl-BA" b="1" dirty="0" smtClean="0"/>
          </a:p>
          <a:p>
            <a:pPr marL="0" indent="0">
              <a:buNone/>
            </a:pPr>
            <a:endParaRPr lang="sr-Cyrl-BA" b="1" dirty="0"/>
          </a:p>
          <a:p>
            <a:pPr marL="0" indent="0">
              <a:buNone/>
            </a:pPr>
            <a:endParaRPr lang="sr-Cyrl-BA" b="1" dirty="0" smtClean="0"/>
          </a:p>
          <a:p>
            <a:pPr marL="0" indent="0">
              <a:buNone/>
            </a:pPr>
            <a:endParaRPr lang="sr-Cyrl-BA" b="1" dirty="0"/>
          </a:p>
          <a:p>
            <a:pPr marL="0" indent="0">
              <a:buNone/>
            </a:pPr>
            <a:endParaRPr lang="sr-Cyrl-BA" b="1" dirty="0" smtClean="0"/>
          </a:p>
          <a:p>
            <a:pPr marL="0" indent="0">
              <a:buNone/>
            </a:pPr>
            <a:endParaRPr lang="sr-Latn-B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3962400" cy="4032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5"/>
          <a:stretch/>
        </p:blipFill>
        <p:spPr>
          <a:xfrm>
            <a:off x="4427984" y="2202872"/>
            <a:ext cx="4484737" cy="317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Неке ријечи могу се скраћивати на једно,</a:t>
            </a:r>
            <a:r>
              <a:rPr lang="bs-Latn-BA" sz="2400" dirty="0" smtClean="0"/>
              <a:t> </a:t>
            </a:r>
            <a:r>
              <a:rPr lang="sr-Cyrl-BA" sz="2400" dirty="0" smtClean="0"/>
              <a:t>два или више слова</a:t>
            </a:r>
            <a:r>
              <a:rPr lang="bs-Latn-BA" sz="2400" dirty="0" smtClean="0"/>
              <a:t>;</a:t>
            </a:r>
            <a:endParaRPr lang="sr-Cyrl-BA" sz="2400" dirty="0" smtClean="0"/>
          </a:p>
          <a:p>
            <a:r>
              <a:rPr lang="sr-Cyrl-BA" sz="2400" dirty="0" smtClean="0"/>
              <a:t>Иза неких скраћеница пише се тачка, а иза неких се не пише</a:t>
            </a:r>
            <a:r>
              <a:rPr lang="bs-Latn-BA" sz="2400" dirty="0" smtClean="0"/>
              <a:t>;</a:t>
            </a:r>
            <a:endParaRPr lang="sr-Cyrl-BA" sz="2400" dirty="0" smtClean="0"/>
          </a:p>
          <a:p>
            <a:r>
              <a:rPr lang="sr-Cyrl-BA" sz="2400" dirty="0" smtClean="0"/>
              <a:t>Ево неколико примјера скраћеница:</a:t>
            </a:r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ул.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улица       </a:t>
            </a:r>
            <a:r>
              <a:rPr lang="bs-Latn-BA" sz="2400" dirty="0" smtClean="0"/>
              <a:t> </a:t>
            </a:r>
            <a:r>
              <a:rPr lang="sr-Cyrl-BA" sz="2400" dirty="0" smtClean="0"/>
              <a:t>ТВ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телевизија              тј.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то јест</a:t>
            </a:r>
          </a:p>
          <a:p>
            <a:pPr marL="0" indent="0">
              <a:buNone/>
            </a:pPr>
            <a:r>
              <a:rPr lang="sr-Cyrl-BA" sz="2400" dirty="0" smtClean="0"/>
              <a:t>бр.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број         </a:t>
            </a:r>
            <a:r>
              <a:rPr lang="bs-Latn-BA" sz="2400" dirty="0" smtClean="0"/>
              <a:t> </a:t>
            </a:r>
            <a:r>
              <a:rPr lang="sr-Cyrl-BA" sz="2400" dirty="0" smtClean="0"/>
              <a:t>ОШ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Основна школа     год.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година</a:t>
            </a:r>
          </a:p>
          <a:p>
            <a:pPr marL="0" indent="0">
              <a:buNone/>
            </a:pPr>
            <a:r>
              <a:rPr lang="sr-Cyrl-BA" sz="2400" dirty="0" smtClean="0"/>
              <a:t>др</a:t>
            </a:r>
            <a:r>
              <a:rPr lang="bs-Latn-BA" sz="2400" dirty="0" smtClean="0"/>
              <a:t> </a:t>
            </a:r>
            <a:r>
              <a:rPr lang="sr-Cyrl-BA" sz="2400" dirty="0" smtClean="0"/>
              <a:t>- доктор    </a:t>
            </a:r>
            <a:r>
              <a:rPr lang="bs-Latn-BA" sz="2400" dirty="0" smtClean="0"/>
              <a:t> </a:t>
            </a:r>
            <a:r>
              <a:rPr lang="sr-Cyrl-BA" sz="2400" dirty="0" smtClean="0"/>
              <a:t> РС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Република Српска  </a:t>
            </a:r>
            <a:r>
              <a:rPr lang="bs-Latn-BA" sz="2400" dirty="0" smtClean="0"/>
              <a:t> </a:t>
            </a:r>
            <a:r>
              <a:rPr lang="sr-Cyrl-BA" sz="2400" dirty="0" smtClean="0"/>
              <a:t>стр.</a:t>
            </a:r>
            <a:r>
              <a:rPr lang="bs-Latn-BA" sz="2400" dirty="0" smtClean="0"/>
              <a:t> </a:t>
            </a:r>
            <a:r>
              <a:rPr lang="sr-Cyrl-BA" sz="2400" dirty="0" smtClean="0"/>
              <a:t>-</a:t>
            </a:r>
            <a:r>
              <a:rPr lang="bs-Latn-BA" sz="2400" dirty="0" smtClean="0"/>
              <a:t> </a:t>
            </a:r>
            <a:r>
              <a:rPr lang="sr-Cyrl-BA" sz="2400" dirty="0" smtClean="0"/>
              <a:t>страна</a:t>
            </a:r>
            <a:endParaRPr lang="sr-Latn-B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ТРЕБА ДА ЗНАШ!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349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Cyrl-BA" sz="2400" dirty="0" smtClean="0"/>
              <a:t>Када </a:t>
            </a:r>
            <a:r>
              <a:rPr lang="sr-Cyrl-BA" sz="2400" dirty="0"/>
              <a:t>се у писању </a:t>
            </a:r>
            <a:r>
              <a:rPr lang="sr-Cyrl-BA" sz="2400" dirty="0" err="1"/>
              <a:t>употријеби</a:t>
            </a:r>
            <a:r>
              <a:rPr lang="sr-Cyrl-BA" sz="2400" dirty="0"/>
              <a:t> </a:t>
            </a:r>
            <a:r>
              <a:rPr lang="sr-Cyrl-BA" sz="2400" dirty="0" smtClean="0"/>
              <a:t>скраћеница,</a:t>
            </a:r>
            <a:r>
              <a:rPr lang="bs-Latn-BA" sz="2400" dirty="0" smtClean="0"/>
              <a:t> </a:t>
            </a:r>
            <a:r>
              <a:rPr lang="sr-Cyrl-BA" sz="2400" dirty="0" smtClean="0"/>
              <a:t>треба </a:t>
            </a:r>
            <a:r>
              <a:rPr lang="sr-Cyrl-BA" sz="2400" dirty="0"/>
              <a:t>је читати као да је написана цијела </a:t>
            </a:r>
            <a:r>
              <a:rPr lang="sr-Cyrl-BA" sz="2400" dirty="0" smtClean="0"/>
              <a:t>ријеч</a:t>
            </a:r>
            <a:r>
              <a:rPr lang="bs-Latn-BA" sz="2400" dirty="0" smtClean="0"/>
              <a:t>.</a:t>
            </a:r>
            <a:endParaRPr lang="sr-Cyrl-BA" sz="2400" dirty="0" smtClean="0"/>
          </a:p>
          <a:p>
            <a:pPr marL="109728" indent="0">
              <a:buNone/>
            </a:pPr>
            <a:endParaRPr lang="sr-Cyrl-BA" dirty="0" smtClean="0"/>
          </a:p>
          <a:p>
            <a:pPr marL="109728" indent="0">
              <a:buNone/>
            </a:pPr>
            <a:r>
              <a:rPr lang="sr-Cyrl-BA" dirty="0" smtClean="0"/>
              <a:t>     </a:t>
            </a:r>
            <a:r>
              <a:rPr lang="sr-Cyrl-BA" sz="2400" dirty="0" smtClean="0"/>
              <a:t>Примјери:</a:t>
            </a:r>
          </a:p>
          <a:p>
            <a:pPr marL="0" indent="0">
              <a:buNone/>
            </a:pPr>
            <a:r>
              <a:rPr lang="sr-Cyrl-BA" sz="2400" dirty="0" smtClean="0"/>
              <a:t>пишем: Ја идем у </a:t>
            </a:r>
            <a:r>
              <a:rPr lang="sr-Cyrl-BA" sz="2400" dirty="0" smtClean="0">
                <a:solidFill>
                  <a:srgbClr val="FF0000"/>
                </a:solidFill>
              </a:rPr>
              <a:t>ОШ</a:t>
            </a:r>
            <a:r>
              <a:rPr lang="sr-Cyrl-BA" sz="2400" dirty="0" smtClean="0"/>
              <a:t> </a:t>
            </a:r>
            <a:r>
              <a:rPr lang="bs-Latn-BA" sz="2400" dirty="0" smtClean="0"/>
              <a:t>„</a:t>
            </a:r>
            <a:r>
              <a:rPr lang="sr-Cyrl-BA" sz="2400" dirty="0" smtClean="0"/>
              <a:t>Бранко Ћопић</a:t>
            </a:r>
            <a:r>
              <a:rPr lang="bs-Latn-BA" sz="2400" dirty="0" smtClean="0"/>
              <a:t>“.</a:t>
            </a: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читам: Ја идем у </a:t>
            </a:r>
            <a:r>
              <a:rPr lang="sr-Cyrl-BA" sz="2400" dirty="0" smtClean="0">
                <a:solidFill>
                  <a:srgbClr val="FF0000"/>
                </a:solidFill>
              </a:rPr>
              <a:t>Основну школу </a:t>
            </a:r>
            <a:r>
              <a:rPr lang="bs-Latn-BA" sz="2400" dirty="0" smtClean="0"/>
              <a:t>„</a:t>
            </a:r>
            <a:r>
              <a:rPr lang="sr-Cyrl-BA" sz="2400" dirty="0" smtClean="0"/>
              <a:t>Бранко Ћопић</a:t>
            </a:r>
            <a:r>
              <a:rPr lang="bs-Latn-BA" sz="2400" dirty="0" smtClean="0"/>
              <a:t>“.</a:t>
            </a:r>
            <a:endParaRPr lang="sr-Cyrl-BA" sz="2400" dirty="0" smtClean="0"/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r>
              <a:rPr lang="sr-Cyrl-BA" sz="2400" dirty="0" smtClean="0"/>
              <a:t>пишем</a:t>
            </a:r>
            <a:r>
              <a:rPr lang="en-US" sz="2400" dirty="0" smtClean="0"/>
              <a:t>:</a:t>
            </a:r>
            <a:r>
              <a:rPr lang="sr-Cyrl-BA" sz="2400" dirty="0" smtClean="0"/>
              <a:t> Ова генерација рођена је 2010. </a:t>
            </a:r>
            <a:r>
              <a:rPr lang="sr-Cyrl-BA" sz="2400" dirty="0" smtClean="0">
                <a:solidFill>
                  <a:srgbClr val="FF0000"/>
                </a:solidFill>
              </a:rPr>
              <a:t>год.</a:t>
            </a:r>
          </a:p>
          <a:p>
            <a:pPr marL="0" indent="0">
              <a:buNone/>
            </a:pPr>
            <a:r>
              <a:rPr lang="sr-Cyrl-BA" sz="2400" dirty="0"/>
              <a:t>ч</a:t>
            </a:r>
            <a:r>
              <a:rPr lang="sr-Cyrl-BA" sz="2400" dirty="0" smtClean="0"/>
              <a:t>итам</a:t>
            </a:r>
            <a:r>
              <a:rPr lang="en-US" sz="2400" dirty="0" smtClean="0"/>
              <a:t>:</a:t>
            </a:r>
            <a:r>
              <a:rPr lang="sr-Latn-BA" sz="2400" dirty="0" smtClean="0"/>
              <a:t> </a:t>
            </a:r>
            <a:r>
              <a:rPr lang="sr-Cyrl-BA" sz="2400" dirty="0" smtClean="0"/>
              <a:t>Ова генерација рођена је 2010. </a:t>
            </a:r>
            <a:r>
              <a:rPr lang="sr-Cyrl-BA" sz="2400" dirty="0" smtClean="0">
                <a:solidFill>
                  <a:srgbClr val="FF0000"/>
                </a:solidFill>
              </a:rPr>
              <a:t>године</a:t>
            </a:r>
            <a:r>
              <a:rPr lang="bs-Latn-BA" sz="2400" dirty="0" smtClean="0">
                <a:solidFill>
                  <a:srgbClr val="FF0000"/>
                </a:solidFill>
              </a:rPr>
              <a:t>.</a:t>
            </a:r>
            <a:endParaRPr lang="sr-Cyrl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 </a:t>
            </a:r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427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 smtClean="0"/>
          </a:p>
          <a:p>
            <a:pPr marL="0" indent="0" algn="just">
              <a:buNone/>
            </a:pPr>
            <a:r>
              <a:rPr lang="sr-Cyrl-BA" sz="2400" dirty="0" smtClean="0"/>
              <a:t>Скраћенице за мјере пишу се малим словима латинице или ћирилице.</a:t>
            </a:r>
          </a:p>
          <a:p>
            <a:pPr marL="0" indent="0">
              <a:buNone/>
            </a:pPr>
            <a:endParaRPr lang="sr-Cyrl-BA" sz="2400" dirty="0" smtClean="0"/>
          </a:p>
          <a:p>
            <a:pPr marL="0" indent="0" algn="just">
              <a:buNone/>
            </a:pPr>
            <a:r>
              <a:rPr lang="sr-Cyrl-BA" sz="2400" dirty="0" smtClean="0"/>
              <a:t>Ако се пишу малим словима ћирилице</a:t>
            </a:r>
            <a:r>
              <a:rPr lang="bs-Latn-BA" sz="2400" dirty="0" smtClean="0"/>
              <a:t>,</a:t>
            </a:r>
            <a:r>
              <a:rPr lang="sr-Cyrl-BA" sz="2400" dirty="0" smtClean="0"/>
              <a:t> иза њих може да стоји тачка. </a:t>
            </a:r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28452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BA" dirty="0" smtClean="0"/>
              <a:t>Допуни реченицу:</a:t>
            </a:r>
          </a:p>
          <a:p>
            <a:pPr marL="566928" indent="-457200">
              <a:buFont typeface="+mj-lt"/>
              <a:buAutoNum type="arabicPeriod"/>
            </a:pPr>
            <a:r>
              <a:rPr lang="sr-Cyrl-BA" sz="2200" dirty="0" smtClean="0"/>
              <a:t>Скраћене ријечи зову се </a:t>
            </a:r>
            <a:r>
              <a:rPr lang="sr-Latn-BA" sz="2200" dirty="0" smtClean="0"/>
              <a:t>______________ .</a:t>
            </a:r>
          </a:p>
          <a:p>
            <a:pPr marL="0" indent="0">
              <a:buNone/>
            </a:pPr>
            <a:endParaRPr lang="sr-Cyrl-BA" sz="2200" dirty="0"/>
          </a:p>
          <a:p>
            <a:pPr marL="457200" indent="-457200">
              <a:buFont typeface="+mj-lt"/>
              <a:buAutoNum type="arabicPeriod" startAt="2"/>
            </a:pPr>
            <a:r>
              <a:rPr lang="sr-Cyrl-BA" sz="2200" dirty="0" smtClean="0"/>
              <a:t>Напиши скраћенице од сљедећих ријечи:</a:t>
            </a:r>
          </a:p>
          <a:p>
            <a:pPr marL="0" indent="0">
              <a:buNone/>
            </a:pPr>
            <a:r>
              <a:rPr lang="sr-Cyrl-BA" sz="2000" dirty="0" smtClean="0"/>
              <a:t>улица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              доктор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</a:t>
            </a:r>
            <a:r>
              <a:rPr lang="bs-Latn-BA" sz="2000" dirty="0" smtClean="0"/>
              <a:t>  </a:t>
            </a:r>
            <a:r>
              <a:rPr lang="sr-Cyrl-BA" sz="2000" dirty="0" smtClean="0"/>
              <a:t> телевизија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_______ </a:t>
            </a:r>
          </a:p>
          <a:p>
            <a:pPr marL="0" indent="0">
              <a:buNone/>
            </a:pPr>
            <a:r>
              <a:rPr lang="sr-Cyrl-BA" sz="2000" dirty="0" smtClean="0"/>
              <a:t>и тако даље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   и друго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  ученик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__________</a:t>
            </a:r>
          </a:p>
          <a:p>
            <a:pPr marL="0" indent="0">
              <a:buNone/>
            </a:pPr>
            <a:r>
              <a:rPr lang="sr-Cyrl-BA" sz="2000" dirty="0" smtClean="0"/>
              <a:t>дециметар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_______   број</a:t>
            </a:r>
            <a:r>
              <a:rPr lang="bs-Latn-BA" sz="2000" dirty="0" smtClean="0"/>
              <a:t> </a:t>
            </a:r>
            <a:r>
              <a:rPr lang="sr-Cyrl-BA" sz="2000" dirty="0" smtClean="0"/>
              <a:t>- _________   Република Српска</a:t>
            </a:r>
            <a:r>
              <a:rPr lang="bs-Latn-BA" sz="2000" dirty="0" smtClean="0"/>
              <a:t> </a:t>
            </a:r>
            <a:r>
              <a:rPr lang="sr-Cyrl-BA" sz="2000" dirty="0" smtClean="0"/>
              <a:t>-</a:t>
            </a:r>
            <a:r>
              <a:rPr lang="bs-Latn-BA" sz="2000" dirty="0" smtClean="0"/>
              <a:t> </a:t>
            </a:r>
            <a:r>
              <a:rPr lang="sr-Cyrl-BA" sz="2000" dirty="0" smtClean="0"/>
              <a:t>__</a:t>
            </a:r>
            <a:r>
              <a:rPr lang="bs-Latn-BA" sz="2000" dirty="0" smtClean="0"/>
              <a:t>_</a:t>
            </a:r>
            <a:r>
              <a:rPr lang="sr-Cyrl-BA" sz="2000" dirty="0" smtClean="0"/>
              <a:t>_</a:t>
            </a:r>
          </a:p>
          <a:p>
            <a:pPr marL="0" indent="0">
              <a:buNone/>
            </a:pPr>
            <a:endParaRPr lang="sr-Cyrl-BA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sr-Cyrl-BA" sz="2200" dirty="0" smtClean="0"/>
              <a:t>Напиши пуним ријечима сљедеће скраћенице:</a:t>
            </a:r>
          </a:p>
          <a:p>
            <a:pPr marL="0" indent="0">
              <a:buNone/>
            </a:pPr>
            <a:r>
              <a:rPr lang="sr-Cyrl-BA" sz="2200" dirty="0" smtClean="0"/>
              <a:t> др</a:t>
            </a:r>
            <a:r>
              <a:rPr lang="bs-Latn-BA" sz="2200" dirty="0" smtClean="0"/>
              <a:t> </a:t>
            </a:r>
            <a:r>
              <a:rPr lang="sr-Cyrl-BA" sz="2200" dirty="0" smtClean="0"/>
              <a:t>- ________   проф.</a:t>
            </a:r>
            <a:r>
              <a:rPr lang="bs-Latn-BA" sz="2200" dirty="0" smtClean="0"/>
              <a:t> </a:t>
            </a:r>
            <a:r>
              <a:rPr lang="sr-Cyrl-BA" sz="2200" dirty="0" smtClean="0"/>
              <a:t>-</a:t>
            </a:r>
            <a:r>
              <a:rPr lang="bs-Latn-BA" sz="2200" dirty="0" smtClean="0"/>
              <a:t> </a:t>
            </a:r>
            <a:r>
              <a:rPr lang="sr-Cyrl-BA" sz="2200" dirty="0" smtClean="0"/>
              <a:t>__________  нпр</a:t>
            </a:r>
            <a:r>
              <a:rPr lang="bs-Latn-BA" sz="2200" dirty="0" smtClean="0"/>
              <a:t>. </a:t>
            </a:r>
            <a:r>
              <a:rPr lang="sr-Cyrl-BA" sz="2200" dirty="0" smtClean="0"/>
              <a:t>-</a:t>
            </a:r>
            <a:r>
              <a:rPr lang="bs-Latn-BA" sz="2200" dirty="0" smtClean="0"/>
              <a:t> </a:t>
            </a:r>
            <a:r>
              <a:rPr lang="sr-Cyrl-BA" sz="2200" dirty="0" smtClean="0"/>
              <a:t>_________</a:t>
            </a:r>
          </a:p>
          <a:p>
            <a:pPr marL="0" indent="0">
              <a:buNone/>
            </a:pPr>
            <a:r>
              <a:rPr lang="bs-Latn-BA" sz="2200" smtClean="0"/>
              <a:t> </a:t>
            </a:r>
            <a:r>
              <a:rPr lang="sr-Cyrl-BA" sz="2200" smtClean="0"/>
              <a:t>и </a:t>
            </a:r>
            <a:r>
              <a:rPr lang="sr-Cyrl-BA" sz="2200" dirty="0" smtClean="0"/>
              <a:t>др.</a:t>
            </a:r>
            <a:r>
              <a:rPr lang="bs-Latn-BA" sz="2200" dirty="0" smtClean="0"/>
              <a:t> </a:t>
            </a:r>
            <a:r>
              <a:rPr lang="sr-Cyrl-BA" sz="2200" dirty="0" smtClean="0"/>
              <a:t>-</a:t>
            </a:r>
            <a:r>
              <a:rPr lang="bs-Latn-BA" sz="2200" dirty="0" smtClean="0"/>
              <a:t> </a:t>
            </a:r>
            <a:r>
              <a:rPr lang="sr-Cyrl-BA" sz="2200" dirty="0" smtClean="0"/>
              <a:t>_______ </a:t>
            </a:r>
            <a:r>
              <a:rPr lang="sr-Latn-BA" sz="2200" dirty="0" smtClean="0"/>
              <a:t> cm </a:t>
            </a:r>
            <a:r>
              <a:rPr lang="sr-Cyrl-BA" sz="2200" dirty="0" smtClean="0"/>
              <a:t>- ____________   МУП</a:t>
            </a:r>
            <a:r>
              <a:rPr lang="bs-Latn-BA" sz="2200" dirty="0" smtClean="0"/>
              <a:t> </a:t>
            </a:r>
            <a:r>
              <a:rPr lang="sr-Cyrl-BA" sz="2200" dirty="0" smtClean="0"/>
              <a:t>-</a:t>
            </a:r>
            <a:r>
              <a:rPr lang="bs-Latn-BA" sz="2200" dirty="0" smtClean="0"/>
              <a:t> </a:t>
            </a:r>
            <a:r>
              <a:rPr lang="sr-Cyrl-BA" sz="2200" dirty="0" smtClean="0"/>
              <a:t>___________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sz="3600" dirty="0" smtClean="0"/>
              <a:t>Хајде да провјеримо како смо разумјели скраћенице</a:t>
            </a:r>
            <a:r>
              <a:rPr lang="bs-Latn-BA" dirty="0"/>
              <a:t>!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8927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1436</TotalTime>
  <Words>362</Words>
  <Application>Microsoft Office PowerPoint</Application>
  <PresentationFormat>Projekcija na ekranu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Concourse</vt:lpstr>
      <vt:lpstr>Писање основних скраћеница и скраћеница за мјере</vt:lpstr>
      <vt:lpstr>PowerPoint prezentacija</vt:lpstr>
      <vt:lpstr>Прочитаћу вам скраћене ријечи пуним именом</vt:lpstr>
      <vt:lpstr>PowerPoint prezentacija</vt:lpstr>
      <vt:lpstr>PowerPoint prezentacija</vt:lpstr>
      <vt:lpstr>ТРЕБА ДА ЗНАШ!</vt:lpstr>
      <vt:lpstr>PowerPoint prezentacija</vt:lpstr>
      <vt:lpstr>PowerPoint prezentacija</vt:lpstr>
      <vt:lpstr>Хајде да провјеримо како смо разумјели скраћенице!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Писање основних скраћеница и скраћеница за мјере</dc:title>
  <dc:creator>Korisnik</dc:creator>
  <cp:lastModifiedBy>tatjana</cp:lastModifiedBy>
  <cp:revision>19</cp:revision>
  <dcterms:created xsi:type="dcterms:W3CDTF">2020-03-16T19:45:23Z</dcterms:created>
  <dcterms:modified xsi:type="dcterms:W3CDTF">2020-04-07T20:40:04Z</dcterms:modified>
</cp:coreProperties>
</file>