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7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Постанак и развој средњовјековне Босне до 12. вијека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525963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џбеник  стр. 137-139</a:t>
            </a: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БОСНА ДО 12. ВИЈЕКА </a:t>
            </a:r>
          </a:p>
          <a:p>
            <a:pPr algn="ctr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Босна</a:t>
            </a:r>
          </a:p>
          <a:p>
            <a:pPr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Бан Кулин</a:t>
            </a:r>
          </a:p>
          <a:p>
            <a:pPr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Црква босанска </a:t>
            </a:r>
          </a:p>
          <a:p>
            <a:pPr>
              <a:buNone/>
            </a:pPr>
            <a:endParaRPr lang="sr-Cyrl-RS" sz="2400" dirty="0" smtClean="0"/>
          </a:p>
          <a:p>
            <a:pPr algn="just">
              <a:buFontTx/>
              <a:buChar char="-"/>
            </a:pPr>
            <a:endParaRPr lang="sr-Cyrl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Постанак и развој средњовјековне Босне до 12. вијека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i="1" dirty="0" smtClean="0"/>
              <a:t>Задаци: </a:t>
            </a:r>
          </a:p>
          <a:p>
            <a:r>
              <a:rPr lang="sr-Cyrl-RS" sz="2800" i="1" dirty="0" smtClean="0"/>
              <a:t>1. И</a:t>
            </a:r>
            <a:r>
              <a:rPr lang="sr-Cyrl-RS" sz="2800" dirty="0" smtClean="0"/>
              <a:t>здвоји забиљешке у </a:t>
            </a:r>
            <a:r>
              <a:rPr lang="sr-Cyrl-RS" sz="2800" b="1" dirty="0" smtClean="0"/>
              <a:t>својој свесци </a:t>
            </a:r>
            <a:r>
              <a:rPr lang="sr-Cyrl-RS" sz="2800" dirty="0" smtClean="0"/>
              <a:t>уз помоћ уџбеника, за сваки поднаслов (стр. 137-139)</a:t>
            </a:r>
          </a:p>
          <a:p>
            <a:r>
              <a:rPr lang="sr-Cyrl-RS" sz="2800" dirty="0" smtClean="0"/>
              <a:t>2. Одговори на питања и уради задатке у своју свеску на стр.139-140</a:t>
            </a:r>
          </a:p>
          <a:p>
            <a:r>
              <a:rPr lang="sr-Cyrl-RS" sz="2800" dirty="0" smtClean="0"/>
              <a:t>3. Покажи и уочи на карти на стр.142 првобитни простор Босне</a:t>
            </a:r>
          </a:p>
          <a:p>
            <a:r>
              <a:rPr lang="sr-Cyrl-RS" sz="2800" dirty="0" smtClean="0"/>
              <a:t>4. </a:t>
            </a:r>
            <a:r>
              <a:rPr lang="sr-Cyrl-RS" sz="2800" b="1" dirty="0" smtClean="0"/>
              <a:t>За оне који желе више</a:t>
            </a:r>
            <a:r>
              <a:rPr lang="sr-Cyrl-RS" sz="2800" dirty="0" smtClean="0"/>
              <a:t>: Пронађи и анализирај Повељу бана Кулина дату Дубровчанима</a:t>
            </a:r>
          </a:p>
          <a:p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92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 Постанак и развој средњовјековне Босне до 12. вијека </vt:lpstr>
      <vt:lpstr>Постанак и развој средњовјековне Босне до 12. вијека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Milija Marjanovic</cp:lastModifiedBy>
  <cp:revision>56</cp:revision>
  <dcterms:created xsi:type="dcterms:W3CDTF">2017-07-14T07:47:05Z</dcterms:created>
  <dcterms:modified xsi:type="dcterms:W3CDTF">2020-03-16T13:03:13Z</dcterms:modified>
</cp:coreProperties>
</file>