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9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 smtClean="0"/>
              <a:t>Електронски дневник</a:t>
            </a:r>
          </a:p>
          <a:p>
            <a:r>
              <a:rPr lang="sr-Cyrl-BA" dirty="0" smtClean="0"/>
              <a:t>( прављење табела </a:t>
            </a:r>
            <a:endParaRPr lang="en-US" dirty="0" smtClean="0"/>
          </a:p>
          <a:p>
            <a:r>
              <a:rPr lang="en-US" dirty="0" smtClean="0"/>
              <a:t>PREDMETI, NASTAVNICI, DNEVNIK)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301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779" b="39824"/>
          <a:stretch/>
        </p:blipFill>
        <p:spPr bwMode="auto">
          <a:xfrm>
            <a:off x="685800" y="971550"/>
            <a:ext cx="780860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338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515" b="32412"/>
          <a:stretch/>
        </p:blipFill>
        <p:spPr bwMode="auto">
          <a:xfrm>
            <a:off x="304801" y="1028700"/>
            <a:ext cx="8471647" cy="38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62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238" b="22656"/>
          <a:stretch/>
        </p:blipFill>
        <p:spPr bwMode="auto">
          <a:xfrm>
            <a:off x="381000" y="1188575"/>
            <a:ext cx="8229600" cy="347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148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82946" b="83000"/>
          <a:stretch/>
        </p:blipFill>
        <p:spPr bwMode="auto">
          <a:xfrm>
            <a:off x="533401" y="1085850"/>
            <a:ext cx="2079171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762000" y="742950"/>
            <a:ext cx="1600200" cy="828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679" b="31572"/>
          <a:stretch/>
        </p:blipFill>
        <p:spPr bwMode="auto">
          <a:xfrm>
            <a:off x="2693793" y="1771650"/>
            <a:ext cx="5997363" cy="324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080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32500" b="45485"/>
          <a:stretch/>
        </p:blipFill>
        <p:spPr bwMode="auto">
          <a:xfrm>
            <a:off x="322217" y="1314450"/>
            <a:ext cx="8229600" cy="311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803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06" b="43882"/>
          <a:stretch/>
        </p:blipFill>
        <p:spPr bwMode="auto">
          <a:xfrm>
            <a:off x="990600" y="1314450"/>
            <a:ext cx="7046259" cy="32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887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485" b="52883"/>
          <a:stretch/>
        </p:blipFill>
        <p:spPr bwMode="auto">
          <a:xfrm>
            <a:off x="533401" y="1543050"/>
            <a:ext cx="7987553" cy="269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600200" y="1085850"/>
            <a:ext cx="17526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854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35919" b="44235"/>
          <a:stretch/>
        </p:blipFill>
        <p:spPr bwMode="auto">
          <a:xfrm>
            <a:off x="609601" y="1257301"/>
            <a:ext cx="7812741" cy="31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843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500" b="39647"/>
          <a:stretch/>
        </p:blipFill>
        <p:spPr bwMode="auto">
          <a:xfrm>
            <a:off x="685800" y="827858"/>
            <a:ext cx="7317874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071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06" b="41765"/>
          <a:stretch/>
        </p:blipFill>
        <p:spPr bwMode="auto">
          <a:xfrm>
            <a:off x="533400" y="971550"/>
            <a:ext cx="774376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560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4" t="11647" r="77390" b="68412"/>
          <a:stretch/>
        </p:blipFill>
        <p:spPr bwMode="auto">
          <a:xfrm>
            <a:off x="728638" y="2889340"/>
            <a:ext cx="1169894" cy="113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393" b="56257"/>
          <a:stretch/>
        </p:blipFill>
        <p:spPr bwMode="auto">
          <a:xfrm>
            <a:off x="3429001" y="1657350"/>
            <a:ext cx="5194663" cy="249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728" y="342900"/>
            <a:ext cx="646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Отварате базу података коју сте направили прошли час.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354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522" b="41059"/>
          <a:stretch/>
        </p:blipFill>
        <p:spPr bwMode="auto">
          <a:xfrm>
            <a:off x="685800" y="1028700"/>
            <a:ext cx="7239000" cy="360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343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426" b="41941"/>
          <a:stretch/>
        </p:blipFill>
        <p:spPr bwMode="auto">
          <a:xfrm>
            <a:off x="685800" y="1028700"/>
            <a:ext cx="761675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332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45404" b="52372"/>
          <a:stretch/>
        </p:blipFill>
        <p:spPr bwMode="auto">
          <a:xfrm>
            <a:off x="685800" y="1314450"/>
            <a:ext cx="76865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057400" y="914400"/>
            <a:ext cx="2286000" cy="1885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333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132" b="54117"/>
          <a:stretch/>
        </p:blipFill>
        <p:spPr bwMode="auto">
          <a:xfrm>
            <a:off x="241663" y="1143000"/>
            <a:ext cx="835269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591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1208" b="11291"/>
          <a:stretch/>
        </p:blipFill>
        <p:spPr bwMode="auto">
          <a:xfrm>
            <a:off x="533401" y="1028700"/>
            <a:ext cx="7988461" cy="374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376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117" b="26339"/>
          <a:stretch/>
        </p:blipFill>
        <p:spPr bwMode="auto">
          <a:xfrm>
            <a:off x="647700" y="1028701"/>
            <a:ext cx="6896100" cy="356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733800" y="1885950"/>
            <a:ext cx="426720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727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118" b="63294"/>
          <a:stretch/>
        </p:blipFill>
        <p:spPr bwMode="auto">
          <a:xfrm>
            <a:off x="457200" y="846301"/>
            <a:ext cx="3765176" cy="209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" y="846301"/>
            <a:ext cx="4953000" cy="525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0209" b="65059"/>
          <a:stretch/>
        </p:blipFill>
        <p:spPr bwMode="auto">
          <a:xfrm>
            <a:off x="2590800" y="2971800"/>
            <a:ext cx="6070514" cy="19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240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Nastavnici</a:t>
            </a:r>
            <a:endParaRPr lang="en-US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530" b="54117"/>
          <a:stretch/>
        </p:blipFill>
        <p:spPr bwMode="auto">
          <a:xfrm>
            <a:off x="609601" y="1085850"/>
            <a:ext cx="7643949" cy="307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837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331" b="57823"/>
          <a:stretch/>
        </p:blipFill>
        <p:spPr bwMode="auto">
          <a:xfrm>
            <a:off x="914401" y="1371601"/>
            <a:ext cx="7274859" cy="241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905000" y="742950"/>
            <a:ext cx="3581400" cy="1085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940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53235" b="57372"/>
          <a:stretch/>
        </p:blipFill>
        <p:spPr bwMode="auto">
          <a:xfrm>
            <a:off x="1143000" y="1257301"/>
            <a:ext cx="6629400" cy="283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Ucenici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6384" y="751701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Имате направљену табелу </a:t>
            </a:r>
            <a:r>
              <a:rPr lang="en-US" i="1" dirty="0" err="1" smtClean="0"/>
              <a:t>Ucenici</a:t>
            </a:r>
            <a:r>
              <a:rPr lang="sr-Cyrl-BA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35"/>
          <a:stretch/>
        </p:blipFill>
        <p:spPr bwMode="auto">
          <a:xfrm>
            <a:off x="215977" y="1085850"/>
            <a:ext cx="8610600" cy="382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23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573" b="40882"/>
          <a:stretch/>
        </p:blipFill>
        <p:spPr bwMode="auto">
          <a:xfrm>
            <a:off x="1219200" y="928093"/>
            <a:ext cx="6477000" cy="378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169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285" b="55882"/>
          <a:stretch/>
        </p:blipFill>
        <p:spPr bwMode="auto">
          <a:xfrm>
            <a:off x="685800" y="1435282"/>
            <a:ext cx="7532914" cy="279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740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897" b="41236"/>
          <a:stretch/>
        </p:blipFill>
        <p:spPr bwMode="auto">
          <a:xfrm>
            <a:off x="457200" y="857250"/>
            <a:ext cx="811335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562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861" b="54294"/>
          <a:stretch/>
        </p:blipFill>
        <p:spPr bwMode="auto">
          <a:xfrm>
            <a:off x="468087" y="1314450"/>
            <a:ext cx="7936863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723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500" b="40143"/>
          <a:stretch/>
        </p:blipFill>
        <p:spPr bwMode="auto">
          <a:xfrm>
            <a:off x="990600" y="1085850"/>
            <a:ext cx="7376160" cy="34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921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741" b="51823"/>
          <a:stretch/>
        </p:blipFill>
        <p:spPr bwMode="auto">
          <a:xfrm>
            <a:off x="272143" y="1314450"/>
            <a:ext cx="824817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121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154" b="40706"/>
          <a:stretch/>
        </p:blipFill>
        <p:spPr bwMode="auto">
          <a:xfrm>
            <a:off x="583474" y="1143000"/>
            <a:ext cx="8027894" cy="33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84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34265" b="55354"/>
          <a:stretch/>
        </p:blipFill>
        <p:spPr bwMode="auto">
          <a:xfrm>
            <a:off x="272144" y="1543050"/>
            <a:ext cx="843681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448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904" b="52706"/>
          <a:stretch/>
        </p:blipFill>
        <p:spPr bwMode="auto">
          <a:xfrm>
            <a:off x="380999" y="1371600"/>
            <a:ext cx="8163919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676400" y="914400"/>
            <a:ext cx="2895600" cy="1914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67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802" b="53412"/>
          <a:stretch/>
        </p:blipFill>
        <p:spPr bwMode="auto">
          <a:xfrm>
            <a:off x="304801" y="1314450"/>
            <a:ext cx="8269431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223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554" b="66353"/>
          <a:stretch/>
        </p:blipFill>
        <p:spPr bwMode="auto">
          <a:xfrm>
            <a:off x="1981200" y="1258933"/>
            <a:ext cx="4343400" cy="24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459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021" b="17147"/>
          <a:stretch/>
        </p:blipFill>
        <p:spPr bwMode="auto">
          <a:xfrm>
            <a:off x="609601" y="1200150"/>
            <a:ext cx="7785379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914400"/>
            <a:ext cx="2667000" cy="1257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76800" y="7429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19200" y="914400"/>
            <a:ext cx="1828800" cy="628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7187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/>
              <a:t>2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1" y="318701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Нема постављен </a:t>
            </a:r>
            <a:r>
              <a:rPr lang="en-US" dirty="0" smtClean="0"/>
              <a:t>Primary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096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7338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089" b="5235"/>
          <a:stretch/>
        </p:blipFill>
        <p:spPr bwMode="auto">
          <a:xfrm>
            <a:off x="685800" y="742950"/>
            <a:ext cx="7543800" cy="385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1" y="318701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Нема постављен </a:t>
            </a:r>
            <a:r>
              <a:rPr lang="en-US" dirty="0" smtClean="0"/>
              <a:t>Primary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323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733800" cy="422672"/>
          </a:xfrm>
        </p:spPr>
        <p:txBody>
          <a:bodyPr/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Dnevnik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57" b="43175"/>
          <a:stretch/>
        </p:blipFill>
        <p:spPr bwMode="auto">
          <a:xfrm>
            <a:off x="594721" y="1371600"/>
            <a:ext cx="7881257" cy="324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268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001000" cy="422672"/>
          </a:xfrm>
        </p:spPr>
        <p:txBody>
          <a:bodyPr>
            <a:normAutofit/>
          </a:bodyPr>
          <a:lstStyle/>
          <a:p>
            <a:r>
              <a:rPr lang="sr-Cyrl-BA" b="1" dirty="0" smtClean="0"/>
              <a:t>Задатак за самосталан рад: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287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/>
              <a:t>ПОМОЋУ ОВИХ СЛАЈДОВА У ПРОГРАМУ А</a:t>
            </a:r>
            <a:r>
              <a:rPr lang="en-US" sz="2800" dirty="0" smtClean="0"/>
              <a:t>CCESS </a:t>
            </a:r>
            <a:r>
              <a:rPr lang="bs-Cyrl-BA" sz="2800" dirty="0" smtClean="0"/>
              <a:t>КРЕИРАТИ ТРИ ТАБЕЛЕ КОЈЕ СМО ДАНАС РАДИЛИ.</a:t>
            </a:r>
          </a:p>
          <a:p>
            <a:pPr algn="ctr"/>
            <a:r>
              <a:rPr lang="bs-Cyrl-BA" sz="2800" dirty="0" smtClean="0"/>
              <a:t> ( АКО ВЕЋ НИСТЕ КРЕИРАЈТЕ И ЧЕТВРТУ ТАБЕЛУ „УЧЕНИЦИ“ СА ПРЕТХОДНОГ ЧАСА)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142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12"/>
          <a:stretch/>
        </p:blipFill>
        <p:spPr bwMode="auto">
          <a:xfrm>
            <a:off x="381000" y="1085850"/>
            <a:ext cx="8378208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001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794" b="48471"/>
          <a:stretch/>
        </p:blipFill>
        <p:spPr bwMode="auto">
          <a:xfrm>
            <a:off x="228600" y="1257300"/>
            <a:ext cx="853648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960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853" b="34529"/>
          <a:stretch/>
        </p:blipFill>
        <p:spPr bwMode="auto">
          <a:xfrm>
            <a:off x="914401" y="1028701"/>
            <a:ext cx="6723529" cy="374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136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735" b="36647"/>
          <a:stretch/>
        </p:blipFill>
        <p:spPr bwMode="auto">
          <a:xfrm>
            <a:off x="914401" y="1028700"/>
            <a:ext cx="6615953" cy="362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775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422672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Табела: </a:t>
            </a:r>
            <a:r>
              <a:rPr lang="en-US" i="1" dirty="0" err="1" smtClean="0"/>
              <a:t>Predmeti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457" b="55480"/>
          <a:stretch/>
        </p:blipFill>
        <p:spPr bwMode="auto">
          <a:xfrm>
            <a:off x="838201" y="1200150"/>
            <a:ext cx="7267825" cy="238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910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391</TotalTime>
  <Words>195</Words>
  <Application>Microsoft Office PowerPoint</Application>
  <PresentationFormat>On-screen Show (16:9)</PresentationFormat>
  <Paragraphs>53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Oriel</vt:lpstr>
      <vt:lpstr>MS Access</vt:lpstr>
      <vt:lpstr>Slide 2</vt:lpstr>
      <vt:lpstr>Табела: Ucenici</vt:lpstr>
      <vt:lpstr>Табела: Predmeti</vt:lpstr>
      <vt:lpstr>Табела: Predmeti</vt:lpstr>
      <vt:lpstr>Табела: Predmeti</vt:lpstr>
      <vt:lpstr>Табела: Predmeti</vt:lpstr>
      <vt:lpstr>Табела: Predmeti</vt:lpstr>
      <vt:lpstr>Табела: Predmeti</vt:lpstr>
      <vt:lpstr>Табела: Predmeti</vt:lpstr>
      <vt:lpstr>Табела: Predmeti</vt:lpstr>
      <vt:lpstr>Табела: Predmeti</vt:lpstr>
      <vt:lpstr>Табела: Predmeti</vt:lpstr>
      <vt:lpstr>Табела: Predmeti</vt:lpstr>
      <vt:lpstr>Табела: Predmeti</vt:lpstr>
      <vt:lpstr>Табела: Nastavnici</vt:lpstr>
      <vt:lpstr>Табела: Nastavnici</vt:lpstr>
      <vt:lpstr>Табела: Nastavnici</vt:lpstr>
      <vt:lpstr>Табела: Nastavnici</vt:lpstr>
      <vt:lpstr>Табела: Nastavnici</vt:lpstr>
      <vt:lpstr>Табела: Nastavnici</vt:lpstr>
      <vt:lpstr>Табела: Nastavnici</vt:lpstr>
      <vt:lpstr>Табела: Nastavnici</vt:lpstr>
      <vt:lpstr>Табела: Nastavnici</vt:lpstr>
      <vt:lpstr>Табела: Nastavnici</vt:lpstr>
      <vt:lpstr>Табела: Nastavnici</vt:lpstr>
      <vt:lpstr>Табела: Nastavnici</vt:lpstr>
      <vt:lpstr>Табела: Dnevnik</vt:lpstr>
      <vt:lpstr>Табела: Dnevnik</vt:lpstr>
      <vt:lpstr>Табела: Dnevnik</vt:lpstr>
      <vt:lpstr>Табела: Dnevnik</vt:lpstr>
      <vt:lpstr>Табела: Dnevnik</vt:lpstr>
      <vt:lpstr>Табела: Dnevnik</vt:lpstr>
      <vt:lpstr>Табела: Dnevnik</vt:lpstr>
      <vt:lpstr>Табела: Dnevnik</vt:lpstr>
      <vt:lpstr>Табела: Dnevnik</vt:lpstr>
      <vt:lpstr>Табела: Dnevnik</vt:lpstr>
      <vt:lpstr>Табела: Dnevnik</vt:lpstr>
      <vt:lpstr>Табела: Dnevnik</vt:lpstr>
      <vt:lpstr>Табела: Dnevnik</vt:lpstr>
      <vt:lpstr>Табела: Dnevnik</vt:lpstr>
      <vt:lpstr>Табела: Dnevnik</vt:lpstr>
      <vt:lpstr>Задатак за самосталан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Access</dc:title>
  <dc:creator>Biby</dc:creator>
  <cp:lastModifiedBy>Aleksandra Stankovic</cp:lastModifiedBy>
  <cp:revision>21</cp:revision>
  <dcterms:created xsi:type="dcterms:W3CDTF">2006-08-16T00:00:00Z</dcterms:created>
  <dcterms:modified xsi:type="dcterms:W3CDTF">2020-04-13T06:19:07Z</dcterms:modified>
</cp:coreProperties>
</file>