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9" r:id="rId4"/>
    <p:sldId id="270" r:id="rId5"/>
    <p:sldId id="271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7</a:t>
            </a:r>
            <a:r>
              <a:rPr lang="sr-Latn-RS" sz="4400" b="1" dirty="0">
                <a:solidFill>
                  <a:schemeClr val="tx1"/>
                </a:solidFill>
              </a:rPr>
              <a:t>.</a:t>
            </a:r>
            <a:r>
              <a:rPr lang="sr-Cyrl-RS" sz="4400" b="1" dirty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3238"/>
            <a:ext cx="7391400" cy="1096962"/>
          </a:xfrm>
        </p:spPr>
        <p:txBody>
          <a:bodyPr>
            <a:normAutofit/>
          </a:bodyPr>
          <a:lstStyle/>
          <a:p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ХРВАТСКА У ДРЖАВНОЈ </a:t>
            </a:r>
            <a:br>
              <a:rPr lang="sr-Cyrl-R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ЗАЈЕДНИЦИ СА УГАРСКОМ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5259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r-Cyrl-CS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џбеник  стр.150 -152. </a:t>
            </a:r>
          </a:p>
          <a:p>
            <a:pPr>
              <a:buFontTx/>
              <a:buChar char="-"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Хрватска је признала власт Угарске 1102. године</a:t>
            </a:r>
          </a:p>
          <a:p>
            <a:pPr>
              <a:buFontTx/>
              <a:buChar char="-"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Златна була 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1222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</a:p>
          <a:p>
            <a:pPr>
              <a:buFontTx/>
              <a:buChar char="-"/>
            </a:pPr>
            <a:r>
              <a:rPr lang="sr-Cyrl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Шубићи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кнезови Брибирски</a:t>
            </a:r>
          </a:p>
          <a:p>
            <a:pPr>
              <a:buFontTx/>
              <a:buChar char="-"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1493.године </a:t>
            </a:r>
            <a:r>
              <a:rPr lang="sr-Cyrl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Крбавска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endParaRPr lang="sr-Cyrl-R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56BE63-29F3-4F04-8C0A-0A6B122D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ХРВАТСКА У ДРЖАВНОЈ </a:t>
            </a:r>
            <a:b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ЗАЈЕДНИЦИ СА УГАРСКОМ</a:t>
            </a:r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6787DB86-C1D4-4A33-B2C2-F88B236713A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047018" y="2133599"/>
            <a:ext cx="6909288" cy="3772327"/>
          </a:xfrm>
          <a:prstGeom prst="rect">
            <a:avLst/>
          </a:prstGeom>
        </p:spPr>
      </p:pic>
      <p:sp>
        <p:nvSpPr>
          <p:cNvPr id="8" name="Čuvar mesta za tekst 7">
            <a:extLst>
              <a:ext uri="{FF2B5EF4-FFF2-40B4-BE49-F238E27FC236}">
                <a16:creationId xmlns:a16="http://schemas.microsoft.com/office/drawing/2014/main" id="{22385CB3-A2F6-45D6-AB3A-34D49511D88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42474" y="1600200"/>
            <a:ext cx="3659188" cy="63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err="1"/>
              <a:t>Крбавска</a:t>
            </a:r>
            <a:r>
              <a:rPr lang="sr-Cyrl-BA" sz="2800" dirty="0"/>
              <a:t> битка </a:t>
            </a:r>
          </a:p>
        </p:txBody>
      </p:sp>
    </p:spTree>
    <p:extLst>
      <p:ext uri="{BB962C8B-B14F-4D97-AF65-F5344CB8AC3E}">
        <p14:creationId xmlns:p14="http://schemas.microsoft.com/office/powerpoint/2010/main" val="108210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6C91F8-00E8-4002-9101-77987BE8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620000" cy="1143000"/>
          </a:xfrm>
        </p:spPr>
        <p:txBody>
          <a:bodyPr>
            <a:normAutofit/>
          </a:bodyPr>
          <a:lstStyle/>
          <a:p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БУГАРСКА У СРЕДЊЕМ ВИЈЕКУ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7AB46540-3350-42E1-AB67-293C4AD4F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/>
              <a:t>-</a:t>
            </a:r>
            <a:r>
              <a:rPr lang="sr-Cyrl-BA" sz="2800" dirty="0"/>
              <a:t>уџбеник стр.153 -155.</a:t>
            </a:r>
          </a:p>
          <a:p>
            <a:pPr>
              <a:buFontTx/>
              <a:buChar char="-"/>
            </a:pPr>
            <a:r>
              <a:rPr lang="sr-Cyrl-BA" b="1" dirty="0"/>
              <a:t>Прво Бугарско царство- </a:t>
            </a:r>
            <a:r>
              <a:rPr lang="sr-Cyrl-BA" dirty="0"/>
              <a:t>цар Симеун (893-927)</a:t>
            </a:r>
          </a:p>
          <a:p>
            <a:pPr>
              <a:buFontTx/>
              <a:buChar char="-"/>
            </a:pPr>
            <a:r>
              <a:rPr lang="sr-Cyrl-BA" dirty="0"/>
              <a:t>Устанак против Византије</a:t>
            </a:r>
          </a:p>
          <a:p>
            <a:pPr>
              <a:buFontTx/>
              <a:buChar char="-"/>
            </a:pPr>
            <a:r>
              <a:rPr lang="sr-Cyrl-BA" dirty="0" err="1"/>
              <a:t>Бољари</a:t>
            </a:r>
            <a:r>
              <a:rPr lang="sr-Cyrl-BA" dirty="0"/>
              <a:t> -племство</a:t>
            </a:r>
          </a:p>
          <a:p>
            <a:pPr>
              <a:buFontTx/>
              <a:buChar char="-"/>
            </a:pPr>
            <a:r>
              <a:rPr lang="sr-Cyrl-BA" b="1" dirty="0"/>
              <a:t>Друго Бугарско царство </a:t>
            </a:r>
            <a:r>
              <a:rPr lang="sr-Latn-BA" b="1" dirty="0"/>
              <a:t>-</a:t>
            </a:r>
            <a:r>
              <a:rPr lang="sr-Cyrl-BA" dirty="0" err="1"/>
              <a:t>Асен</a:t>
            </a:r>
            <a:r>
              <a:rPr lang="sr-Latn-BA" b="1" dirty="0"/>
              <a:t> </a:t>
            </a:r>
            <a:r>
              <a:rPr lang="sr-Cyrl-BA" dirty="0"/>
              <a:t>у </a:t>
            </a:r>
            <a:r>
              <a:rPr lang="sr-Latn-BA" dirty="0"/>
              <a:t>XII</a:t>
            </a:r>
            <a:r>
              <a:rPr lang="sr-Cyrl-BA" dirty="0"/>
              <a:t> вијеку</a:t>
            </a:r>
          </a:p>
          <a:p>
            <a:pPr marL="0" indent="0">
              <a:buNone/>
            </a:pPr>
            <a:endParaRPr lang="sr-Cyrl-BA" dirty="0"/>
          </a:p>
          <a:p>
            <a:pPr>
              <a:buFontTx/>
              <a:buChar char="-"/>
            </a:pPr>
            <a:endParaRPr lang="sr-Cyrl-B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0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B66EA6-1703-49F5-B664-DC44E5D6E9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210431"/>
            <a:ext cx="8229600" cy="1143000"/>
          </a:xfrm>
        </p:spPr>
        <p:txBody>
          <a:bodyPr>
            <a:normAutofit/>
          </a:bodyPr>
          <a:lstStyle/>
          <a:p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БУГАРСКА У СРЕДЊЕМ ВИЈЕКУ</a:t>
            </a:r>
          </a:p>
        </p:txBody>
      </p:sp>
      <p:pic>
        <p:nvPicPr>
          <p:cNvPr id="4" name="Čuvar mesta za sadržaj 3">
            <a:extLst>
              <a:ext uri="{FF2B5EF4-FFF2-40B4-BE49-F238E27FC236}">
                <a16:creationId xmlns:a16="http://schemas.microsoft.com/office/drawing/2014/main" id="{F1EE408C-33B2-4A5E-8B92-C8F39861B7B6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922338" y="2338070"/>
            <a:ext cx="3573463" cy="3538537"/>
          </a:xfrm>
          <a:prstGeom prst="rect">
            <a:avLst/>
          </a:prstGeom>
        </p:spPr>
      </p:pic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37509C7D-F5DE-4C1C-9C44-74A925AB846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14400" y="1698308"/>
            <a:ext cx="3506788" cy="639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800" dirty="0"/>
              <a:t>Прво </a:t>
            </a:r>
            <a:r>
              <a:rPr lang="sr-Cyrl-BA" sz="2400" dirty="0"/>
              <a:t>Бугарско царство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8A1135DF-5038-4B21-B26E-84672F41CFC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224167" y="1639571"/>
            <a:ext cx="4041775" cy="63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/>
              <a:t>         Друго Бугарско царство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2F68C77-5BB7-4CDB-BD0E-11E00FA08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174874"/>
            <a:ext cx="3505200" cy="38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1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C36AA-9561-4BCB-AF40-BC1B22A8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БУГАРСКА У СРЕДЊЕМ ВИЈЕКУ</a:t>
            </a:r>
          </a:p>
        </p:txBody>
      </p:sp>
      <p:sp>
        <p:nvSpPr>
          <p:cNvPr id="5" name="Čuvar mesta za sadržaj 4">
            <a:extLst>
              <a:ext uri="{FF2B5EF4-FFF2-40B4-BE49-F238E27FC236}">
                <a16:creationId xmlns:a16="http://schemas.microsoft.com/office/drawing/2014/main" id="{6179C18E-9E22-47FE-8E94-0CB4F8340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524000"/>
            <a:ext cx="7239000" cy="4525963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Задатак:</a:t>
            </a:r>
          </a:p>
          <a:p>
            <a:pPr marL="0" indent="0">
              <a:buNone/>
            </a:pPr>
            <a:r>
              <a:rPr lang="sr-Cyrl-BA" dirty="0"/>
              <a:t>Напиши забиљешке у свеску за сваки</a:t>
            </a:r>
          </a:p>
          <a:p>
            <a:pPr marL="0" indent="0">
              <a:buNone/>
            </a:pPr>
            <a:r>
              <a:rPr lang="sr-Cyrl-BA" dirty="0"/>
              <a:t>наслов!</a:t>
            </a:r>
          </a:p>
        </p:txBody>
      </p:sp>
    </p:spTree>
    <p:extLst>
      <p:ext uri="{BB962C8B-B14F-4D97-AF65-F5344CB8AC3E}">
        <p14:creationId xmlns:p14="http://schemas.microsoft.com/office/powerpoint/2010/main" val="32230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Projekcija na ekranu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prezentacija</vt:lpstr>
      <vt:lpstr>ХРВАТСКА У ДРЖАВНОЈ  ЗАЈЕДНИЦИ СА УГАРСКОМ</vt:lpstr>
      <vt:lpstr>ХРВАТСКА У ДРЖАВНОЈ  ЗАЈЕДНИЦИ СА УГАРСКОМ</vt:lpstr>
      <vt:lpstr>БУГАРСКА У СРЕДЊЕМ ВИЈЕКУ</vt:lpstr>
      <vt:lpstr>БУГАРСКА У СРЕДЊЕМ ВИЈЕКУ</vt:lpstr>
      <vt:lpstr>БУГАРСКА У СРЕДЊЕМ ВИЈЕКУ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Nastavnik</cp:lastModifiedBy>
  <cp:revision>90</cp:revision>
  <dcterms:created xsi:type="dcterms:W3CDTF">2017-07-14T07:47:05Z</dcterms:created>
  <dcterms:modified xsi:type="dcterms:W3CDTF">2020-04-10T06:44:08Z</dcterms:modified>
</cp:coreProperties>
</file>