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74" r:id="rId4"/>
    <p:sldId id="275" r:id="rId5"/>
    <p:sldId id="276" r:id="rId6"/>
    <p:sldId id="277" r:id="rId7"/>
    <p:sldId id="282" r:id="rId8"/>
    <p:sldId id="278" r:id="rId9"/>
    <p:sldId id="280" r:id="rId10"/>
    <p:sldId id="279" r:id="rId11"/>
    <p:sldId id="281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08FE8-D9DC-4D76-A35E-29A543BF2D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08FE8-D9DC-4D76-A35E-29A543BF2D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08FE8-D9DC-4D76-A35E-29A543BF2D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bs-Cyrl-BA" sz="4400" b="1" dirty="0" smtClean="0">
                <a:solidFill>
                  <a:schemeClr val="tx1"/>
                </a:solidFill>
              </a:rPr>
              <a:t>6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ПОЈАВА И РАЗВОЈ ХРИШЋАНСТВА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>
            <a:normAutofit/>
          </a:bodyPr>
          <a:lstStyle/>
          <a:p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Катакомбе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- подземне гробнице у 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   којима су </a:t>
            </a:r>
            <a:r>
              <a:rPr lang="sr-Cyrl-RS" sz="2600" smtClean="0">
                <a:latin typeface="Times New Roman" pitchFamily="18" charset="0"/>
                <a:cs typeface="Times New Roman" pitchFamily="18" charset="0"/>
              </a:rPr>
              <a:t>се хришћани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тајно окупљали.</a:t>
            </a:r>
          </a:p>
        </p:txBody>
      </p:sp>
      <p:pic>
        <p:nvPicPr>
          <p:cNvPr id="4" name="Picture 3" descr="250px-JanStyka-SaintP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143000"/>
            <a:ext cx="4463017" cy="290988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ПОЈАВА И РАЗВОЈ ХРИШЋАНСТВА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105400" cy="4754563"/>
          </a:xfrm>
        </p:spPr>
        <p:txBody>
          <a:bodyPr>
            <a:normAutofit/>
          </a:bodyPr>
          <a:lstStyle/>
          <a:p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Милански едикт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313 године</a:t>
            </a:r>
          </a:p>
          <a:p>
            <a:pPr>
              <a:buNone/>
            </a:pPr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Цар Константин дозволио да 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  слободно исповједају вјеру</a:t>
            </a:r>
          </a:p>
          <a:p>
            <a:endParaRPr lang="sr-Cyrl-R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Цар Теодосије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380 године прогласио хришћанство за једину вјеру царства</a:t>
            </a:r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konstantin-mozaik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62600" y="1930722"/>
            <a:ext cx="2743200" cy="352995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РИМСКА РЕЛИГИЈА,</a:t>
            </a:r>
            <a:b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ПОЈАВА И РАЗВОЈ ХРИШЋАНСТВА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s-Cyrl-B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Издвоји забиљешке у </a:t>
            </a:r>
            <a:r>
              <a:rPr lang="bs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своју свеску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помоћ</a:t>
            </a:r>
          </a:p>
          <a:p>
            <a:pPr marL="0" indent="0">
              <a:buNone/>
            </a:pP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уџбеника за сваки поднаслов (стр.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93-94 и 99-100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Одговори на питања на 100 страни</a:t>
            </a:r>
            <a:endParaRPr lang="bs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bs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оне који желе више: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Анализирај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грчки  богови имају исте особине као римски</a:t>
            </a:r>
            <a:endParaRPr lang="bs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10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5452"/>
            <a:ext cx="7543800" cy="1525748"/>
          </a:xfrm>
        </p:spPr>
        <p:txBody>
          <a:bodyPr>
            <a:normAutofit fontScale="90000"/>
          </a:bodyPr>
          <a:lstStyle/>
          <a:p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РИМСКА РЕЛИГИЈА.</a:t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ПОЈАВА И РАЗВОЈ ХРИШЋАНСТВА</a:t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8326"/>
            <a:ext cx="7543800" cy="52117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sr-Cyrl-RS" sz="2400" dirty="0" smtClean="0"/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Уџбеник стр.93-94 и 99-100</a:t>
            </a: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400" dirty="0" smtClean="0"/>
          </a:p>
          <a:p>
            <a:pPr algn="just">
              <a:buNone/>
            </a:pPr>
            <a:endParaRPr lang="sr-Cyrl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РИМСКА РЕЛИГИЈА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410200"/>
          </a:xfrm>
        </p:spPr>
        <p:txBody>
          <a:bodyPr>
            <a:normAutofit/>
          </a:bodyPr>
          <a:lstStyle/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Римљани су поштовали природне појаве и силе</a:t>
            </a:r>
          </a:p>
          <a:p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Заштитници породица: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Пенати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(добри духови),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богови чувари куће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Лари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(заштитници имања)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</a:p>
          <a:p>
            <a:pPr>
              <a:buNone/>
            </a:pP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Лари и пенати-духови </a:t>
            </a:r>
          </a:p>
          <a:p>
            <a:pPr>
              <a:buNone/>
            </a:pP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заштитници старог Рима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akic Andrea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667000"/>
            <a:ext cx="3471729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РИМСКА РЕЛИГИЈА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754563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Настала је под утицајем грчке религије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Јупитер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Врховни бог</a:t>
            </a:r>
          </a:p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Јуниона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- заштитница брака</a:t>
            </a:r>
          </a:p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Минерва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- богиња мудрости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Roman God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828800"/>
            <a:ext cx="3124200" cy="24646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РИМСКА РЕЛИГИЈА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Нептун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бог мора</a:t>
            </a:r>
          </a:p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Марс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бог рата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Венера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Богиња љубави и љепоте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Дијана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богиња шуме и лова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Вулкан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бог огња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Веста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заштитница огњишта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ПОЈАВА И РАЗВОЈ ХРИШЋАНСТВА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80060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Настанак Хришћанства</a:t>
            </a:r>
          </a:p>
          <a:p>
            <a:endParaRPr lang="sr-Cyrl-R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Оснивач и творац Исус Христ.</a:t>
            </a:r>
          </a:p>
          <a:p>
            <a:pPr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Рођен у Витлејему-(римска 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  провинција Јудеја).</a:t>
            </a:r>
          </a:p>
          <a:p>
            <a:pPr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622177_isus-hrist_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676400"/>
            <a:ext cx="2543461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ПОЈАВА И РАЗВОЈ ХРИШЋАНСТВА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Апостоли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су најоданији Исусови сљедбеници.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Republika_srpska_kraj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600052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ПОЈАВА И РАЗВОЈ ХРИШЋАНСТВА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830763"/>
          </a:xfrm>
        </p:spPr>
        <p:txBody>
          <a:bodyPr>
            <a:normAutofit/>
          </a:bodyPr>
          <a:lstStyle/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Римски намјесник Понтије Пилат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 је Исуса Христа и осудио на смрт</a:t>
            </a:r>
          </a:p>
          <a:p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Исус је након три дана васкрсао,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 а апостолима рекао да путују по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 свијету и шире његову вјеру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Хришћани вјерују у једног 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бога пред којим су сви једнаки</a:t>
            </a:r>
          </a:p>
          <a:p>
            <a:pPr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371600"/>
            <a:ext cx="22860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ПОЈАВА И РАЗВОЈ ХРИШЋАНСТВА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-6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126583"/>
            <a:ext cx="6096000" cy="4321717"/>
          </a:xfrm>
        </p:spPr>
      </p:pic>
      <p:sp>
        <p:nvSpPr>
          <p:cNvPr id="5" name="Rectangle 4"/>
          <p:cNvSpPr/>
          <p:nvPr/>
        </p:nvSpPr>
        <p:spPr>
          <a:xfrm rot="10800000" flipV="1">
            <a:off x="2285999" y="5490173"/>
            <a:ext cx="4724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            Ширење хришћанства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285</Words>
  <Application>Microsoft Office PowerPoint</Application>
  <PresentationFormat>On-screen Show (4:3)</PresentationFormat>
  <Paragraphs>105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   РИМСКА РЕЛИГИЈА. ПОЈАВА И РАЗВОЈ ХРИШЋАНСТВА    </vt:lpstr>
      <vt:lpstr>РИМСКА РЕЛИГИЈА</vt:lpstr>
      <vt:lpstr>РИМСКА РЕЛИГИЈА</vt:lpstr>
      <vt:lpstr>РИМСКА РЕЛИГИЈА</vt:lpstr>
      <vt:lpstr>ПОЈАВА И РАЗВОЈ ХРИШЋАНСТВА</vt:lpstr>
      <vt:lpstr>ПОЈАВА И РАЗВОЈ ХРИШЋАНСТВА</vt:lpstr>
      <vt:lpstr>ПОЈАВА И РАЗВОЈ ХРИШЋАНСТВА</vt:lpstr>
      <vt:lpstr>ПОЈАВА И РАЗВОЈ ХРИШЋАНСТВА</vt:lpstr>
      <vt:lpstr>ПОЈАВА И РАЗВОЈ ХРИШЋАНСТВА</vt:lpstr>
      <vt:lpstr>ПОЈАВА И РАЗВОЈ ХРИШЋАНСТВА</vt:lpstr>
      <vt:lpstr>РИМСКА РЕЛИГИЈА, ПОЈАВА И РАЗВОЈ ХРИШЋАНСТВА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Zoran</cp:lastModifiedBy>
  <cp:revision>205</cp:revision>
  <dcterms:created xsi:type="dcterms:W3CDTF">2017-07-14T07:47:05Z</dcterms:created>
  <dcterms:modified xsi:type="dcterms:W3CDTF">2020-05-10T09:18:48Z</dcterms:modified>
</cp:coreProperties>
</file>