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  <p:sldMasterId id="2147483683" r:id="rId2"/>
  </p:sldMasterIdLst>
  <p:sldIdLst>
    <p:sldId id="271" r:id="rId3"/>
    <p:sldId id="269" r:id="rId4"/>
    <p:sldId id="27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Untitled Section" id="{3A382771-20EC-45C4-9009-17D9F485D3C5}">
          <p14:sldIdLst>
            <p14:sldId id="256"/>
            <p14:sldId id="257"/>
            <p14:sldId id="258"/>
            <p14:sldId id="264"/>
            <p14:sldId id="261"/>
            <p14:sldId id="262"/>
            <p14:sldId id="277"/>
            <p14:sldId id="280"/>
            <p14:sldId id="282"/>
            <p14:sldId id="283"/>
            <p14:sldId id="284"/>
            <p14:sldId id="286"/>
            <p14:sldId id="288"/>
            <p14:sldId id="266"/>
            <p14:sldId id="271"/>
            <p14:sldId id="269"/>
            <p14:sldId id="27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93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394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87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170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257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0262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4723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854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7895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0181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4522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843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045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2282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947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193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174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80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411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1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37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506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50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54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18.5.2020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395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8182" y="759416"/>
            <a:ext cx="733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r-Cyrl-BA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ХАЈДЕ ДА ПЈЕВАМО!</a:t>
            </a:r>
            <a:endParaRPr lang="sr-Latn-BA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49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926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4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Дјечија права.png"/>
          <p:cNvPicPr>
            <a:picLocks noChangeAspect="1"/>
          </p:cNvPicPr>
          <p:nvPr/>
        </p:nvPicPr>
        <p:blipFill>
          <a:blip r:embed="rId2"/>
          <a:srcRect l="13902" t="4609" r="12802" b="4609"/>
          <a:stretch>
            <a:fillRect/>
          </a:stretch>
        </p:blipFill>
        <p:spPr>
          <a:xfrm>
            <a:off x="0" y="152401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17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426</TotalTime>
  <Words>4</Words>
  <Application>Microsoft Office PowerPoint</Application>
  <PresentationFormat>Custom</PresentationFormat>
  <Paragraphs>1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1_Office Theme</vt:lpstr>
      <vt:lpstr>Slide 1</vt:lpstr>
      <vt:lpstr>Slide 2</vt:lpstr>
      <vt:lpstr>Slide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</dc:creator>
  <cp:lastModifiedBy>PC</cp:lastModifiedBy>
  <cp:revision>22</cp:revision>
  <dcterms:created xsi:type="dcterms:W3CDTF">2020-05-12T07:35:54Z</dcterms:created>
  <dcterms:modified xsi:type="dcterms:W3CDTF">2020-05-18T07:35:19Z</dcterms:modified>
</cp:coreProperties>
</file>