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8" r:id="rId4"/>
    <p:sldId id="259" r:id="rId5"/>
    <p:sldId id="261" r:id="rId6"/>
    <p:sldId id="265" r:id="rId7"/>
    <p:sldId id="262" r:id="rId8"/>
    <p:sldId id="263" r:id="rId9"/>
  </p:sldIdLst>
  <p:sldSz cx="12161838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9" d="100"/>
          <a:sy n="69" d="100"/>
        </p:scale>
        <p:origin x="-702" y="-108"/>
      </p:cViewPr>
      <p:guideLst>
        <p:guide orient="horz" pos="2160"/>
        <p:guide pos="383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2138" y="2130426"/>
            <a:ext cx="10337562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4276" y="3886200"/>
            <a:ext cx="851328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8E09-0CE3-43A8-9659-49290AD387E7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7D7DD-CD0E-4BDF-A858-23B0BB1C8F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8E09-0CE3-43A8-9659-49290AD387E7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7D7DD-CD0E-4BDF-A858-23B0BB1C8F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17332" y="274639"/>
            <a:ext cx="2736414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92" y="274639"/>
            <a:ext cx="800654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8E09-0CE3-43A8-9659-49290AD387E7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7D7DD-CD0E-4BDF-A858-23B0BB1C8F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8E09-0CE3-43A8-9659-49290AD387E7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7D7DD-CD0E-4BDF-A858-23B0BB1C8F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702" y="4406901"/>
            <a:ext cx="10337562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0702" y="2906713"/>
            <a:ext cx="10337562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8E09-0CE3-43A8-9659-49290AD387E7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7D7DD-CD0E-4BDF-A858-23B0BB1C8F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8092" y="1600201"/>
            <a:ext cx="537147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2268" y="1600201"/>
            <a:ext cx="537147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8E09-0CE3-43A8-9659-49290AD387E7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7D7DD-CD0E-4BDF-A858-23B0BB1C8F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92" y="1535113"/>
            <a:ext cx="53735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092" y="2174875"/>
            <a:ext cx="53735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8046" y="1535113"/>
            <a:ext cx="537570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8046" y="2174875"/>
            <a:ext cx="537570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8E09-0CE3-43A8-9659-49290AD387E7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7D7DD-CD0E-4BDF-A858-23B0BB1C8F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8E09-0CE3-43A8-9659-49290AD387E7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7D7DD-CD0E-4BDF-A858-23B0BB1C8F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8E09-0CE3-43A8-9659-49290AD387E7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7D7DD-CD0E-4BDF-A858-23B0BB1C8F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3" y="273050"/>
            <a:ext cx="400116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4941" y="273051"/>
            <a:ext cx="679880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093" y="1435101"/>
            <a:ext cx="400116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8E09-0CE3-43A8-9659-49290AD387E7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7D7DD-CD0E-4BDF-A858-23B0BB1C8F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3805" y="4800600"/>
            <a:ext cx="729710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3805" y="612775"/>
            <a:ext cx="729710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3805" y="5367338"/>
            <a:ext cx="729710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8E09-0CE3-43A8-9659-49290AD387E7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7D7DD-CD0E-4BDF-A858-23B0BB1C8F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092" y="274638"/>
            <a:ext cx="1094565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92" y="1600201"/>
            <a:ext cx="1094565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8092" y="6356351"/>
            <a:ext cx="2837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08E09-0CE3-43A8-9659-49290AD387E7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55295" y="6356351"/>
            <a:ext cx="38512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15984" y="6356351"/>
            <a:ext cx="2837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7D7DD-CD0E-4BDF-A858-23B0BB1C8F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6973" y="3276600"/>
            <a:ext cx="8513287" cy="1752600"/>
          </a:xfrm>
        </p:spPr>
        <p:txBody>
          <a:bodyPr>
            <a:normAutofit/>
          </a:bodyPr>
          <a:lstStyle/>
          <a:p>
            <a:r>
              <a:rPr lang="sr-Cyrl-BA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ЛИКОВНА КУЛТУРА</a:t>
            </a:r>
            <a:endParaRPr lang="en-US" sz="4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5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41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28322" y="1676401"/>
            <a:ext cx="790519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sr-Cyrl-BA" sz="32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r-Cyrl-BA" sz="3200" b="1" dirty="0" smtClean="0">
                <a:latin typeface="Arial" pitchFamily="34" charset="0"/>
                <a:cs typeface="Arial" pitchFamily="34" charset="0"/>
              </a:rPr>
              <a:t>Контраст као комбинација за опажање облика</a:t>
            </a:r>
          </a:p>
          <a:p>
            <a:pPr algn="ctr"/>
            <a:r>
              <a:rPr lang="sr-Cyrl-BA" sz="3200" b="1" dirty="0" smtClean="0">
                <a:latin typeface="Arial" pitchFamily="34" charset="0"/>
                <a:cs typeface="Arial" pitchFamily="34" charset="0"/>
              </a:rPr>
              <a:t>Право - криво</a:t>
            </a:r>
            <a:endParaRPr lang="sr-Cyrl-BA" sz="3200" b="1" dirty="0" smtClean="0">
              <a:solidFill>
                <a:srgbClr val="6600FF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r-Cyrl-BA" sz="3200" b="1" dirty="0" smtClean="0">
                <a:latin typeface="Arial" pitchFamily="34" charset="0"/>
                <a:cs typeface="Arial" pitchFamily="34" charset="0"/>
              </a:rPr>
              <a:t>Мотив: Кула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58000" b="-5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5624" y="3124201"/>
            <a:ext cx="871598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3200" dirty="0" smtClean="0">
                <a:latin typeface="Arial" pitchFamily="34" charset="0"/>
                <a:cs typeface="Arial" pitchFamily="34" charset="0"/>
              </a:rPr>
              <a:t>Замислите и нацртајте вашу кулу повлачећи праве и криве линије.</a:t>
            </a:r>
          </a:p>
          <a:p>
            <a:pPr algn="ctr"/>
            <a:endParaRPr lang="sr-Cyrl-BA" sz="32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sr-Cyrl-BA" sz="3200" dirty="0" smtClean="0">
                <a:latin typeface="Arial" pitchFamily="34" charset="0"/>
                <a:cs typeface="Arial" pitchFamily="34" charset="0"/>
              </a:rPr>
              <a:t>смислите јединствено и необично </a:t>
            </a:r>
            <a:r>
              <a:rPr lang="sr-Cyrl-BA" sz="3200" dirty="0" smtClean="0">
                <a:latin typeface="Arial" pitchFamily="34" charset="0"/>
                <a:cs typeface="Arial" pitchFamily="34" charset="0"/>
              </a:rPr>
              <a:t>име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BA" sz="3200" smtClean="0">
                <a:latin typeface="Arial" pitchFamily="34" charset="0"/>
                <a:cs typeface="Arial" pitchFamily="34" charset="0"/>
              </a:rPr>
              <a:t>за вашу кулу</a:t>
            </a:r>
            <a:r>
              <a:rPr lang="sr-Cyrl-BA" sz="3200" smtClean="0">
                <a:latin typeface="Arial" pitchFamily="34" charset="0"/>
                <a:cs typeface="Arial" pitchFamily="34" charset="0"/>
              </a:rPr>
              <a:t>.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uleezatehnike.jpg"/>
          <p:cNvPicPr>
            <a:picLocks noChangeAspect="1"/>
          </p:cNvPicPr>
          <p:nvPr/>
        </p:nvPicPr>
        <p:blipFill>
          <a:blip r:embed="rId2" cstate="print"/>
          <a:srcRect b="15000"/>
          <a:stretch>
            <a:fillRect/>
          </a:stretch>
        </p:blipFill>
        <p:spPr>
          <a:xfrm>
            <a:off x="2347119" y="0"/>
            <a:ext cx="9814718" cy="6019800"/>
          </a:xfrm>
          <a:prstGeom prst="rect">
            <a:avLst/>
          </a:prstGeom>
        </p:spPr>
      </p:pic>
      <p:pic>
        <p:nvPicPr>
          <p:cNvPr id="5" name="Picture 4" descr="kis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 flipV="1">
            <a:off x="2575719" y="2895600"/>
            <a:ext cx="2408931" cy="3352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94519" y="381000"/>
            <a:ext cx="3657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Te</a:t>
            </a:r>
            <a:r>
              <a:rPr lang="sr-Cyrl-BA" sz="40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хника по вашем избору.</a:t>
            </a:r>
            <a:endParaRPr lang="en-US" sz="4000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41</Words>
  <Application>Microsoft Office PowerPoint</Application>
  <PresentationFormat>Custom</PresentationFormat>
  <Paragraphs>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6</cp:revision>
  <dcterms:created xsi:type="dcterms:W3CDTF">2020-05-20T07:19:58Z</dcterms:created>
  <dcterms:modified xsi:type="dcterms:W3CDTF">2020-05-22T11:56:05Z</dcterms:modified>
</cp:coreProperties>
</file>