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sldIdLst>
    <p:sldId id="264" r:id="rId2"/>
    <p:sldId id="278" r:id="rId3"/>
    <p:sldId id="279" r:id="rId4"/>
    <p:sldId id="276" r:id="rId5"/>
    <p:sldId id="273" r:id="rId6"/>
    <p:sldId id="277" r:id="rId7"/>
    <p:sldId id="272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63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58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1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0583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15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1265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468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18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8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1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0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2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7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02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4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9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2D15A-816E-47B2-ABA8-E074CF983A08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4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  <p:sldLayoutId id="2147483964" r:id="rId12"/>
    <p:sldLayoutId id="2147483965" r:id="rId13"/>
    <p:sldLayoutId id="2147483966" r:id="rId14"/>
    <p:sldLayoutId id="2147483967" r:id="rId15"/>
    <p:sldLayoutId id="214748396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2005014"/>
            <a:ext cx="52578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6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 Р О С Т О Р</a:t>
            </a:r>
            <a:endParaRPr lang="en-US" sz="6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28570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8250"/>
            <a:ext cx="6447501" cy="640200"/>
          </a:xfrm>
        </p:spPr>
        <p:txBody>
          <a:bodyPr>
            <a:normAutofit/>
          </a:bodyPr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Облици у простору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200150"/>
            <a:ext cx="6447501" cy="3330872"/>
          </a:xfrm>
        </p:spPr>
        <p:txBody>
          <a:bodyPr/>
          <a:lstStyle/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основних облика добијамо њихове тродимензионалне рођаке: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066800"/>
            <a:ext cx="648000" cy="64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44992" y="11622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4267200" y="971550"/>
            <a:ext cx="762000" cy="743250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10200" y="995513"/>
            <a:ext cx="792000" cy="79057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1417926" y="2623145"/>
            <a:ext cx="792000" cy="792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2603688" y="2572909"/>
            <a:ext cx="914400" cy="892472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3911851" y="2523845"/>
            <a:ext cx="660149" cy="990600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PPT - PONOVIMO PowerPoint Presentation, free download - ID:4004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6" t="52068" r="83380" b="21265"/>
          <a:stretch/>
        </p:blipFill>
        <p:spPr bwMode="auto">
          <a:xfrm>
            <a:off x="5129332" y="2266950"/>
            <a:ext cx="990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PT - PONOVIMO PowerPoint Presentation, free download - ID:4004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97" t="53549" r="3381" b="21266"/>
          <a:stretch/>
        </p:blipFill>
        <p:spPr bwMode="auto">
          <a:xfrm>
            <a:off x="6140401" y="2667000"/>
            <a:ext cx="1143001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be 11"/>
          <p:cNvSpPr/>
          <p:nvPr/>
        </p:nvSpPr>
        <p:spPr>
          <a:xfrm>
            <a:off x="582356" y="2295245"/>
            <a:ext cx="561630" cy="114300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82356" y="3861773"/>
            <a:ext cx="5742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Геометријски модели као прецизни облици супротни </a:t>
            </a:r>
          </a:p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 према слободним облицима у природи.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0197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409950"/>
            <a:ext cx="6447501" cy="990600"/>
          </a:xfrm>
        </p:spPr>
        <p:txBody>
          <a:bodyPr>
            <a:normAutofit/>
          </a:bodyPr>
          <a:lstStyle/>
          <a:p>
            <a:pPr algn="ctr"/>
            <a:r>
              <a:rPr lang="sr-Cyrl-B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Додавањем детаља основним облицима добијамо неке објекте или предјеле.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666750"/>
            <a:ext cx="4343400" cy="260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3751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53019"/>
            <a:ext cx="350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 је све око нас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односно,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 је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стварност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којој живимо и у којој се крећемо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Према томе, разликујемо 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унутрашњи и вањски простор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Vincent's Bedroom Van Gogh reproduction for sale | Van Gogh Stud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108" y="417289"/>
            <a:ext cx="3105292" cy="2504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23690" y="2921558"/>
            <a:ext cx="2941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400" dirty="0" smtClean="0"/>
              <a:t>СОБА У АРЛУ, Винсент Ван Гог</a:t>
            </a:r>
            <a:endParaRPr lang="en-US" sz="1400" dirty="0"/>
          </a:p>
        </p:txBody>
      </p:sp>
      <p:pic>
        <p:nvPicPr>
          <p:cNvPr id="5" name="Picture 2" descr="RCIN 404417 - Venice: The Bacino di S. Marco on Ascension D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2320514"/>
            <a:ext cx="3469499" cy="208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7460" y="4429053"/>
            <a:ext cx="3046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/>
              <a:t>ПОВРАТАК, Антонио Канал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9049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504950"/>
            <a:ext cx="312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 доживљавамо кроз три димензије: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ширину, дужину и висину</a:t>
            </a:r>
            <a:r>
              <a:rPr lang="sr-Cyrl-RS" dirty="0" smtClean="0"/>
              <a:t>. </a:t>
            </a:r>
            <a:endParaRPr lang="en-US" dirty="0"/>
          </a:p>
        </p:txBody>
      </p:sp>
      <p:pic>
        <p:nvPicPr>
          <p:cNvPr id="1026" name="Picture 2" descr="Grčki hram – Wikipedi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04950"/>
            <a:ext cx="3520478" cy="218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7746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161" y="806619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 што нам се налази у близини биће веће, а оно што је даље то је мање.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Osnovna škola Turnić Rijeka - Radovi učenika - Linearn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61950"/>
            <a:ext cx="3273425" cy="2467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Опис није доступан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0" y="2266950"/>
            <a:ext cx="3356292" cy="232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4594225"/>
            <a:ext cx="434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Улаз у </a:t>
            </a:r>
            <a:r>
              <a:rPr lang="sr-Latn-B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Cyrl-B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узеј </a:t>
            </a:r>
            <a:r>
              <a:rPr lang="sr-Cyrl-B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„Ермитаж“ у Санкт Петербургу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458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6323"/>
            <a:ext cx="6553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Нацртај/насликај жељени простор тако што ћеш оно што је ближе приказати као веће, оно што је иза прикажи мало ситније, а оно што је сасвим далеко и позади прикажи најситније. </a:t>
            </a:r>
            <a:endParaRPr lang="sr-Cyrl-R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224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1944</TotalTime>
  <Words>160</Words>
  <Application>Microsoft Office PowerPoint</Application>
  <PresentationFormat>On-screen Show (16:9)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Facet</vt:lpstr>
      <vt:lpstr>PowerPoint Presentation</vt:lpstr>
      <vt:lpstr>Облици у простору</vt:lpstr>
      <vt:lpstr>Додавањем детаља основним облицима добијамо неке објекте или предјеле.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Korisnik</cp:lastModifiedBy>
  <cp:revision>87</cp:revision>
  <dcterms:created xsi:type="dcterms:W3CDTF">2020-03-27T20:09:05Z</dcterms:created>
  <dcterms:modified xsi:type="dcterms:W3CDTF">2020-05-27T22:16:03Z</dcterms:modified>
</cp:coreProperties>
</file>