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9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0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0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9ADE-0FBD-4597-B127-C5101F56225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3619D-11E2-4913-BC14-792B200AD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888" y="19622"/>
            <a:ext cx="9144000" cy="2387600"/>
          </a:xfrm>
        </p:spPr>
        <p:txBody>
          <a:bodyPr>
            <a:normAutofit/>
          </a:bodyPr>
          <a:lstStyle/>
          <a:p>
            <a:r>
              <a:rPr lang="sr-Cyrl-R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</a:t>
            </a:r>
            <a:r>
              <a:rPr lang="sr-Latn-R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 ВЕЛИКОГ СЛОВА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768" y="2297494"/>
            <a:ext cx="9144000" cy="1655762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3235103"/>
            <a:ext cx="4718304" cy="314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2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448"/>
            <a:ext cx="10515600" cy="5640515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Моја бака се зове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ованка. Прије него што се удала за мог дједа презивала се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оповић. Често ми прича дивне приче о </a:t>
            </a:r>
            <a:r>
              <a:rPr lang="sr-Cyrl-B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свом</a:t>
            </a:r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псу, којег је имала као мала. Имао је занимљиво име. Звао се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пиро. Без обзира на године које су прошле и </a:t>
            </a:r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дан-данас 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 ми прича о  </a:t>
            </a:r>
            <a:r>
              <a:rPr lang="sr-Cyrl-RS" sz="2400" b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пири, 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њен глас задрхти. </a:t>
            </a:r>
          </a:p>
          <a:p>
            <a:pPr marL="0" indent="0">
              <a:buNone/>
            </a:pPr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377696" y="3185444"/>
            <a:ext cx="9741407" cy="3440624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Великим почетним словом пишу се имена и презимена људи, као и имена животиња.</a:t>
            </a: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353" y="1970584"/>
            <a:ext cx="2356104" cy="150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4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622852"/>
            <a:ext cx="11002789" cy="5554111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Милан је одлучио да посјети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епублику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рпску, кренуо је од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ребиња. Био је одушевљен шетњом уз ријеку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ребишњицу. Поред тога, пењао се на планину </a:t>
            </a:r>
            <a:r>
              <a:rPr lang="sr-Cyrl-RS" sz="2400" b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еотар, 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одакле је видио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опово поље.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257842" y="2755392"/>
            <a:ext cx="10315414" cy="3889249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Великим почетним словом пишемо називе држава и градова. Када се у називу државе и града нађу двије или више ријечи</a:t>
            </a:r>
            <a:r>
              <a:rPr lang="sr-Latn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 ријечи пишемо великим почетним словом.</a:t>
            </a:r>
          </a:p>
          <a:p>
            <a:pPr algn="ctr"/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Називе поља, ријека и планина пишемо тако што прву ријеч у називу пишемо великим почетним словом, а другу малим, осим ако није властито име.</a:t>
            </a:r>
          </a:p>
          <a:p>
            <a:pPr algn="ctr"/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52" y="1631387"/>
            <a:ext cx="2438400" cy="15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4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 дан свог боравка у Требињу Милан је искористио да посјети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узеј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ерцеговине. Тамо је сазнао много занимљивих ствари о животу и дјелу Јована Дучића, који је рођен у Требињу. Једна од његових најпознатијих књига је „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лаго цара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адована“. Са другом је посјетио стадион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удбалског клуба „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еотар“.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418454" y="2572719"/>
            <a:ext cx="11360258" cy="4153545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називима установа, као и у називима књига и часописа прву ријеч пишемо великим почетним словом, а остале ријечи малим словом. Ако у називу установа, књига и часописа имамо и властитих имена пишемо их великим почетним словом.</a:t>
            </a:r>
          </a:p>
          <a:p>
            <a:pPr marL="342900" indent="-342900">
              <a:buFontTx/>
              <a:buChar char="-"/>
            </a:pPr>
            <a:endParaRPr lang="sr-Cyrl-R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878" y="556590"/>
            <a:ext cx="10515600" cy="5989983"/>
          </a:xfrm>
        </p:spPr>
        <p:txBody>
          <a:bodyPr>
            <a:normAutofit lnSpcReduction="10000"/>
          </a:bodyPr>
          <a:lstStyle/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R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Након посјете, друг се вратио на факултет који се налази у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лици војводе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 </a:t>
            </a:r>
            <a:r>
              <a:rPr lang="sr-Cyrl-RS" sz="24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тепановића. Милан је наставио даље, отишао је до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вјетног трга гдје се одморио уз лимунаду. Један од главних симбола Требиња је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 платана на којем се налази шеснаест чувених платана који уљепшавају град. Трг је изазвао у Милану посебно одушевљење. Велик</a:t>
            </a:r>
            <a:r>
              <a:rPr lang="sr-Latn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 је жеља да доживи Требиње и зими па ће за </a:t>
            </a:r>
            <a:r>
              <a:rPr lang="sr-Cyrl-RS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ову годину опет посјетити овај диван град.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560522" y="0"/>
            <a:ext cx="11437749" cy="3942522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r-Cyrl-R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 називима улица и тргова ријеч </a:t>
            </a:r>
            <a:r>
              <a:rPr lang="sr-Cyrl-RS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улица и трг</a:t>
            </a:r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пише се великим почетним словом ако стоји на почетку назива, а ако долази на крају пише се малим словом. Када у називу улица и тргова имамо и властитих имена пишемо их великим почетним словом.</a:t>
            </a:r>
          </a:p>
          <a:p>
            <a:r>
              <a:rPr lang="sr-Cyrl-R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 називима празника, прва ријеч пише се великим почетним словом, а друга малим словом, осим ако није властито име.</a:t>
            </a:r>
            <a:endParaRPr lang="en-U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707" y="483039"/>
            <a:ext cx="11081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Понекад имамо исти назив, али другачије га пишемо јер има друго значење, ево неких примјера: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289" y="1658883"/>
            <a:ext cx="237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 Варош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677" y="1734592"/>
            <a:ext cx="835224" cy="4572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08704" y="1714425"/>
            <a:ext cx="1193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5886" y="1712234"/>
            <a:ext cx="2030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 варош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496" y="1725331"/>
            <a:ext cx="835224" cy="457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710052" y="1720906"/>
            <a:ext cx="330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насеље у Бањалуци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599" y="2701131"/>
            <a:ext cx="2216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Црна Гора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359" y="2683986"/>
            <a:ext cx="835224" cy="4572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05572" y="2668814"/>
            <a:ext cx="1397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држава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5886" y="2681774"/>
            <a:ext cx="192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Црна гора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496" y="2686199"/>
            <a:ext cx="835224" cy="4572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87547" y="2668813"/>
            <a:ext cx="330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планина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673" y="3622633"/>
            <a:ext cx="4404425" cy="287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1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455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УПОТРEБА ВЕЛИКОГ СЛОВА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УПОТРЕБА ВЕЛИКОГ СЛОВА</dc:title>
  <dc:creator>Racunar</dc:creator>
  <cp:lastModifiedBy>User</cp:lastModifiedBy>
  <cp:revision>48</cp:revision>
  <dcterms:created xsi:type="dcterms:W3CDTF">2020-05-26T14:29:03Z</dcterms:created>
  <dcterms:modified xsi:type="dcterms:W3CDTF">2020-06-02T13:12:17Z</dcterms:modified>
</cp:coreProperties>
</file>