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890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C0E7-98AE-4AB4-9AC6-899807B74987}" type="datetimeFigureOut">
              <a:rPr lang="bs-Latn-BA" smtClean="0"/>
              <a:pPr/>
              <a:t>9. 11. 2020.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F447-3A54-482C-9515-BC52B9A212E1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C0E7-98AE-4AB4-9AC6-899807B74987}" type="datetimeFigureOut">
              <a:rPr lang="bs-Latn-BA" smtClean="0"/>
              <a:pPr/>
              <a:t>9. 11. 2020.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F447-3A54-482C-9515-BC52B9A212E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C0E7-98AE-4AB4-9AC6-899807B74987}" type="datetimeFigureOut">
              <a:rPr lang="bs-Latn-BA" smtClean="0"/>
              <a:pPr/>
              <a:t>9. 11. 2020.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F447-3A54-482C-9515-BC52B9A212E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C0E7-98AE-4AB4-9AC6-899807B74987}" type="datetimeFigureOut">
              <a:rPr lang="bs-Latn-BA" smtClean="0"/>
              <a:pPr/>
              <a:t>9. 11. 2020.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F447-3A54-482C-9515-BC52B9A212E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C0E7-98AE-4AB4-9AC6-899807B74987}" type="datetimeFigureOut">
              <a:rPr lang="bs-Latn-BA" smtClean="0"/>
              <a:pPr/>
              <a:t>9. 11. 2020.</a:t>
            </a:fld>
            <a:endParaRPr lang="bs-Latn-BA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F447-3A54-482C-9515-BC52B9A212E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C0E7-98AE-4AB4-9AC6-899807B74987}" type="datetimeFigureOut">
              <a:rPr lang="bs-Latn-BA" smtClean="0"/>
              <a:pPr/>
              <a:t>9. 11. 2020.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F447-3A54-482C-9515-BC52B9A212E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C0E7-98AE-4AB4-9AC6-899807B74987}" type="datetimeFigureOut">
              <a:rPr lang="bs-Latn-BA" smtClean="0"/>
              <a:pPr/>
              <a:t>9. 11. 2020.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F447-3A54-482C-9515-BC52B9A212E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C0E7-98AE-4AB4-9AC6-899807B74987}" type="datetimeFigureOut">
              <a:rPr lang="bs-Latn-BA" smtClean="0"/>
              <a:pPr/>
              <a:t>9. 11. 2020.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F447-3A54-482C-9515-BC52B9A212E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C0E7-98AE-4AB4-9AC6-899807B74987}" type="datetimeFigureOut">
              <a:rPr lang="bs-Latn-BA" smtClean="0"/>
              <a:pPr/>
              <a:t>9. 11. 2020.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F447-3A54-482C-9515-BC52B9A212E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C0E7-98AE-4AB4-9AC6-899807B74987}" type="datetimeFigureOut">
              <a:rPr lang="bs-Latn-BA" smtClean="0"/>
              <a:pPr/>
              <a:t>9. 11. 2020.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F447-3A54-482C-9515-BC52B9A212E1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C0E7-98AE-4AB4-9AC6-899807B74987}" type="datetimeFigureOut">
              <a:rPr lang="bs-Latn-BA" smtClean="0"/>
              <a:pPr/>
              <a:t>9. 11. 2020.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F447-3A54-482C-9515-BC52B9A212E1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88FC0E7-98AE-4AB4-9AC6-899807B74987}" type="datetimeFigureOut">
              <a:rPr lang="bs-Latn-BA" smtClean="0"/>
              <a:pPr/>
              <a:t>9. 11. 2020.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B2DF447-3A54-482C-9515-BC52B9A212E1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90472"/>
          </a:xfrm>
        </p:spPr>
        <p:txBody>
          <a:bodyPr>
            <a:normAutofit/>
          </a:bodyPr>
          <a:lstStyle/>
          <a:p>
            <a:pPr algn="ctr"/>
            <a:r>
              <a:rPr lang="sr-Cyrl-R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ПРИНЦИПИ ОБРАДЕ МЕТАЛА СА И БЕЗ СКИДАЊА СТРУГОТИНЕ</a:t>
            </a:r>
            <a:endParaRPr lang="bs-Latn-BA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7"/>
            <a:ext cx="864096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12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sr-Cyrl-R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ГЛОДАЊЕ</a:t>
            </a:r>
            <a:endParaRPr lang="bs-Latn-BA" sz="4400" dirty="0"/>
          </a:p>
        </p:txBody>
      </p:sp>
      <p:pic>
        <p:nvPicPr>
          <p:cNvPr id="5" name="Glodanje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84784"/>
            <a:ext cx="7931224" cy="4752528"/>
          </a:xfrm>
        </p:spPr>
      </p:pic>
    </p:spTree>
    <p:extLst>
      <p:ext uri="{BB962C8B-B14F-4D97-AF65-F5344CB8AC3E}">
        <p14:creationId xmlns:p14="http://schemas.microsoft.com/office/powerpoint/2010/main" xmlns="" val="64719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sr-Cyrl-R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БРУШЕЊЕ</a:t>
            </a:r>
            <a:endParaRPr lang="bs-Latn-B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5220072" cy="5400600"/>
          </a:xfrm>
        </p:spPr>
        <p:txBody>
          <a:bodyPr>
            <a:noAutofit/>
          </a:bodyPr>
          <a:lstStyle/>
          <a:p>
            <a:r>
              <a:rPr lang="sr-Cyrl-RS" sz="3200" b="1" dirty="0" smtClean="0">
                <a:solidFill>
                  <a:srgbClr val="FFC000"/>
                </a:solidFill>
              </a:rPr>
              <a:t>Брушењем се врши завршна обрада, фина обрада равних, цилиндричних и профилисаних површина, оштрење алата, сјечење шипки, цијеви и трака. Машине за брушење су БРУСИЛИЦЕ а брушење се изводи БРУСНИМ ПЛОЧАМА.</a:t>
            </a:r>
            <a:endParaRPr lang="bs-Latn-BA" sz="3200" b="1" dirty="0">
              <a:solidFill>
                <a:srgbClr val="FFC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12867"/>
            <a:ext cx="3672408" cy="260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3672408" cy="243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26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sr-Cyrl-R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БРУШЕЊЕ</a:t>
            </a:r>
            <a:endParaRPr lang="bs-Latn-B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Brusenje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40768"/>
            <a:ext cx="8075240" cy="4968552"/>
          </a:xfrm>
        </p:spPr>
      </p:pic>
    </p:spTree>
    <p:extLst>
      <p:ext uri="{BB962C8B-B14F-4D97-AF65-F5344CB8AC3E}">
        <p14:creationId xmlns:p14="http://schemas.microsoft.com/office/powerpoint/2010/main" xmlns="" val="166772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sr-Cyrl-R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БУШЕЊЕ</a:t>
            </a:r>
            <a:endParaRPr lang="bs-Latn-B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60" y="1988840"/>
            <a:ext cx="4546848" cy="4680520"/>
          </a:xfrm>
        </p:spPr>
        <p:txBody>
          <a:bodyPr>
            <a:normAutofit/>
          </a:bodyPr>
          <a:lstStyle/>
          <a:p>
            <a:r>
              <a:rPr lang="sr-Cyrl-RS" sz="3200" b="1" dirty="0" smtClean="0">
                <a:solidFill>
                  <a:srgbClr val="FFC000"/>
                </a:solidFill>
              </a:rPr>
              <a:t>Бушењем се израђују рупе на металу. Машине за бушење су БУШИЛИЦЕ а алат је СПИРАЛНА БУРГИЈА</a:t>
            </a:r>
            <a:endParaRPr lang="bs-Latn-BA" sz="3200" b="1" dirty="0">
              <a:solidFill>
                <a:srgbClr val="FFC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304928" cy="25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4304928" cy="24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495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sr-Cyrl-R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РЕНДИСАЊЕ</a:t>
            </a:r>
            <a:endParaRPr lang="bs-Latn-BA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680520" cy="4781128"/>
          </a:xfrm>
        </p:spPr>
        <p:txBody>
          <a:bodyPr>
            <a:noAutofit/>
          </a:bodyPr>
          <a:lstStyle/>
          <a:p>
            <a:r>
              <a:rPr lang="sr-Cyrl-RS" sz="3200" b="1" dirty="0" smtClean="0">
                <a:solidFill>
                  <a:srgbClr val="FFC000"/>
                </a:solidFill>
              </a:rPr>
              <a:t>Рендисањем се обликују равне површине, жљебови, зупчаници и профили. Машине за рендисање су </a:t>
            </a:r>
            <a:r>
              <a:rPr lang="sr-Cyrl-RS" sz="3200" b="1" cap="all" dirty="0" smtClean="0">
                <a:solidFill>
                  <a:srgbClr val="FFC000"/>
                </a:solidFill>
              </a:rPr>
              <a:t>рендисаљке </a:t>
            </a:r>
            <a:r>
              <a:rPr lang="sr-Cyrl-RS" sz="3200" b="1" dirty="0" smtClean="0">
                <a:solidFill>
                  <a:srgbClr val="FFC000"/>
                </a:solidFill>
              </a:rPr>
              <a:t>а алат је НОЖ ЗА РЕНДИСАЊЕ најсличнији је стругарском ножу.</a:t>
            </a:r>
            <a:endParaRPr lang="sr-Cyrl-RS" sz="3200" b="1" cap="all" dirty="0" smtClean="0">
              <a:solidFill>
                <a:srgbClr val="FFC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0470" y="1124744"/>
            <a:ext cx="4248472" cy="315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21026"/>
            <a:ext cx="3816424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569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sr-Cyrl-R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РЕНДИСАЊЕ</a:t>
            </a:r>
            <a:endParaRPr lang="bs-Latn-B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endisanje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268760"/>
            <a:ext cx="8640960" cy="5040560"/>
          </a:xfrm>
        </p:spPr>
      </p:pic>
    </p:spTree>
    <p:extLst>
      <p:ext uri="{BB962C8B-B14F-4D97-AF65-F5344CB8AC3E}">
        <p14:creationId xmlns:p14="http://schemas.microsoft.com/office/powerpoint/2010/main" xmlns="" val="68263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pPr algn="ctr"/>
            <a:r>
              <a:rPr lang="sr-Cyrl-RS" sz="4400" cap="all" dirty="0" smtClean="0">
                <a:latin typeface="Times New Roman" pitchFamily="18" charset="0"/>
                <a:cs typeface="Times New Roman" pitchFamily="18" charset="0"/>
              </a:rPr>
              <a:t>Задаци за самосталан рад</a:t>
            </a:r>
            <a:endParaRPr lang="bs-Latn-BA" sz="4400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8219256" cy="4065315"/>
          </a:xfrm>
        </p:spPr>
        <p:txBody>
          <a:bodyPr>
            <a:normAutofit/>
          </a:bodyPr>
          <a:lstStyle/>
          <a:p>
            <a:r>
              <a:rPr lang="sr-Cyrl-RS" sz="3200" b="1" dirty="0" smtClean="0">
                <a:solidFill>
                  <a:srgbClr val="FFC000"/>
                </a:solidFill>
              </a:rPr>
              <a:t>У радним свескама урадити задатке на </a:t>
            </a:r>
            <a:r>
              <a:rPr lang="sr-Cyrl-RS" sz="3200" b="1" smtClean="0">
                <a:solidFill>
                  <a:srgbClr val="FFC000"/>
                </a:solidFill>
              </a:rPr>
              <a:t>страни 37. </a:t>
            </a:r>
            <a:r>
              <a:rPr lang="sr-Cyrl-RS" sz="3200" b="1" dirty="0" smtClean="0">
                <a:solidFill>
                  <a:srgbClr val="FFC000"/>
                </a:solidFill>
              </a:rPr>
              <a:t>и 38.</a:t>
            </a:r>
            <a:endParaRPr lang="bs-Latn-BA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39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2007096"/>
          </a:xfrm>
        </p:spPr>
        <p:txBody>
          <a:bodyPr>
            <a:noAutofit/>
          </a:bodyPr>
          <a:lstStyle/>
          <a:p>
            <a:r>
              <a:rPr lang="sr-Cyrl-RS" dirty="0" smtClean="0">
                <a:solidFill>
                  <a:srgbClr val="FFC000"/>
                </a:solidFill>
              </a:rPr>
              <a:t>Обрада метала  обавља се разним поступцима у зависности од врсте метала, тј. </a:t>
            </a:r>
            <a:r>
              <a:rPr lang="sr-Cyrl-RS" dirty="0">
                <a:solidFill>
                  <a:srgbClr val="FFC000"/>
                </a:solidFill>
              </a:rPr>
              <a:t>о</a:t>
            </a:r>
            <a:r>
              <a:rPr lang="sr-Cyrl-RS" dirty="0" smtClean="0">
                <a:solidFill>
                  <a:srgbClr val="FFC000"/>
                </a:solidFill>
              </a:rPr>
              <a:t>д његових механичких, физичких и хемијских особина.</a:t>
            </a:r>
            <a:endParaRPr lang="bs-Latn-B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2780928"/>
            <a:ext cx="4038600" cy="3705275"/>
          </a:xfrm>
        </p:spPr>
        <p:txBody>
          <a:bodyPr>
            <a:normAutofit/>
          </a:bodyPr>
          <a:lstStyle/>
          <a:p>
            <a:r>
              <a:rPr lang="sr-Cyrl-RS" sz="3200" b="1" dirty="0" smtClean="0">
                <a:solidFill>
                  <a:srgbClr val="C00000"/>
                </a:solidFill>
              </a:rPr>
              <a:t>Обрада метала са скидањем струготине (механичка обрада метала)</a:t>
            </a:r>
            <a:endParaRPr lang="bs-Latn-BA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032" y="2708920"/>
            <a:ext cx="3826768" cy="3705275"/>
          </a:xfrm>
        </p:spPr>
        <p:txBody>
          <a:bodyPr>
            <a:normAutofit/>
          </a:bodyPr>
          <a:lstStyle/>
          <a:p>
            <a:r>
              <a:rPr lang="sr-Cyrl-RS" sz="3200" b="1" dirty="0" smtClean="0">
                <a:solidFill>
                  <a:srgbClr val="C00000"/>
                </a:solidFill>
              </a:rPr>
              <a:t>Обрада метала без скидања струготине (пластична обрада метала)</a:t>
            </a:r>
            <a:endParaRPr lang="bs-Latn-B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722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282154"/>
          </a:xfrm>
        </p:spPr>
        <p:txBody>
          <a:bodyPr>
            <a:normAutofit/>
          </a:bodyPr>
          <a:lstStyle/>
          <a:p>
            <a:pPr algn="ctr"/>
            <a:r>
              <a:rPr lang="sr-Cyrl-R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ПРИНЦИПИ ОБРАДА МЕТАЛА СА СКИДАЊЕМ СТРУГОТИНЕ </a:t>
            </a:r>
            <a:endParaRPr lang="bs-Latn-BA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038600" cy="46805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Cyrl-RS" sz="3200" b="1" dirty="0" smtClean="0"/>
              <a:t>РЕЗАЊЕМ</a:t>
            </a:r>
          </a:p>
          <a:p>
            <a:pPr>
              <a:defRPr/>
            </a:pPr>
            <a:r>
              <a:rPr lang="sr-Cyrl-RS" sz="3200" b="1" dirty="0" smtClean="0"/>
              <a:t>ТУРПИЈАЊЕМ</a:t>
            </a:r>
          </a:p>
          <a:p>
            <a:pPr>
              <a:defRPr/>
            </a:pPr>
            <a:r>
              <a:rPr lang="sr-Cyrl-RS" sz="3200" b="1" dirty="0" smtClean="0"/>
              <a:t>СТРУГАЊЕМ</a:t>
            </a:r>
            <a:endParaRPr lang="sr-Cyrl-CS" sz="3200" b="1" dirty="0"/>
          </a:p>
          <a:p>
            <a:pPr>
              <a:defRPr/>
            </a:pPr>
            <a:r>
              <a:rPr lang="sr-Cyrl-CS" sz="3200" b="1" dirty="0" smtClean="0"/>
              <a:t>ГЛОДАЊЕМ</a:t>
            </a:r>
            <a:endParaRPr lang="sr-Cyrl-CS" sz="3200" b="1" dirty="0"/>
          </a:p>
          <a:p>
            <a:pPr>
              <a:defRPr/>
            </a:pPr>
            <a:r>
              <a:rPr lang="sr-Cyrl-CS" sz="3200" b="1" dirty="0"/>
              <a:t>БРУШЕЊЕМ</a:t>
            </a:r>
          </a:p>
          <a:p>
            <a:pPr>
              <a:defRPr/>
            </a:pPr>
            <a:r>
              <a:rPr lang="sr-Cyrl-CS" sz="3200" b="1" dirty="0" smtClean="0"/>
              <a:t>БУШЕЊЕМ</a:t>
            </a:r>
            <a:endParaRPr lang="sr-Cyrl-CS" sz="3200" b="1" dirty="0"/>
          </a:p>
          <a:p>
            <a:pPr>
              <a:defRPr/>
            </a:pPr>
            <a:r>
              <a:rPr lang="sr-Cyrl-CS" sz="3200" b="1" dirty="0"/>
              <a:t>РЕНДИСАЊЕМ</a:t>
            </a:r>
          </a:p>
          <a:p>
            <a:pPr>
              <a:defRPr/>
            </a:pPr>
            <a:r>
              <a:rPr lang="sr-Cyrl-CS" sz="3200" b="1" dirty="0"/>
              <a:t>РЕЗАЊЕМ </a:t>
            </a:r>
            <a:r>
              <a:rPr lang="sr-Cyrl-CS" sz="3200" b="1" dirty="0" smtClean="0"/>
              <a:t>НАВОЈА</a:t>
            </a:r>
          </a:p>
          <a:p>
            <a:pPr>
              <a:defRPr/>
            </a:pPr>
            <a:endParaRPr lang="en-US" sz="3200" b="1" dirty="0"/>
          </a:p>
          <a:p>
            <a:endParaRPr lang="bs-Latn-B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07094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93096"/>
            <a:ext cx="4070945" cy="215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59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sr-Cyrl-RS" sz="4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РЕЗАЊЕ (ТЕСТЕРИСАЊЕ)</a:t>
            </a:r>
            <a:endParaRPr lang="bs-Latn-BA" sz="44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5184576"/>
          </a:xfrm>
        </p:spPr>
        <p:txBody>
          <a:bodyPr>
            <a:normAutofit lnSpcReduction="10000"/>
          </a:bodyPr>
          <a:lstStyle/>
          <a:p>
            <a:r>
              <a:rPr lang="sr-Cyrl-RS" b="1" dirty="0" smtClean="0">
                <a:solidFill>
                  <a:schemeClr val="accent2"/>
                </a:solidFill>
              </a:rPr>
              <a:t>Резање метала може се вршити ручно или машинама за резање. </a:t>
            </a:r>
            <a:r>
              <a:rPr lang="sr-Cyrl-RS" b="1" dirty="0">
                <a:solidFill>
                  <a:schemeClr val="accent2"/>
                </a:solidFill>
              </a:rPr>
              <a:t>Л</a:t>
            </a:r>
            <a:r>
              <a:rPr lang="sr-Cyrl-RS" b="1" dirty="0" smtClean="0">
                <a:solidFill>
                  <a:schemeClr val="accent2"/>
                </a:solidFill>
              </a:rPr>
              <a:t>ист тестере прави се од тврдог каљеног челика</a:t>
            </a:r>
            <a:r>
              <a:rPr lang="sr-Cyrl-RS" b="1" dirty="0">
                <a:solidFill>
                  <a:schemeClr val="accent2"/>
                </a:solidFill>
              </a:rPr>
              <a:t> </a:t>
            </a:r>
            <a:r>
              <a:rPr lang="sr-Cyrl-RS" b="1" dirty="0" smtClean="0">
                <a:solidFill>
                  <a:schemeClr val="accent2"/>
                </a:solidFill>
              </a:rPr>
              <a:t>и има зубце са обе стране. Кад се иступе зубци, тестере за метал не могу се оштрити него се мора узети нови лист тестере.</a:t>
            </a:r>
            <a:endParaRPr lang="bs-Latn-BA" b="1" dirty="0">
              <a:solidFill>
                <a:schemeClr val="accent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0853" y="1772816"/>
            <a:ext cx="3960441" cy="189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0852" y="4077071"/>
            <a:ext cx="3960441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135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sr-Cyrl-R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ТУРПИЈАЊЕ</a:t>
            </a:r>
            <a:endParaRPr lang="bs-Latn-BA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r-Cyrl-RS" dirty="0" smtClean="0">
                <a:solidFill>
                  <a:srgbClr val="FFC000"/>
                </a:solidFill>
              </a:rPr>
              <a:t>Турпијање као обрада метала најчешће се примјењује при равнању површина, дотјеривању на мјеру, изради жљебова и усјека. Турпијање је најчешће ручно иако постоје и машине за турпијање</a:t>
            </a:r>
            <a:endParaRPr lang="bs-Latn-BA" dirty="0">
              <a:solidFill>
                <a:srgbClr val="FFC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15185" y="2129632"/>
            <a:ext cx="4876800" cy="358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97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3127702"/>
          </a:xfrm>
        </p:spPr>
        <p:txBody>
          <a:bodyPr>
            <a:normAutofit fontScale="90000"/>
          </a:bodyPr>
          <a:lstStyle/>
          <a:p>
            <a:r>
              <a:rPr lang="sr-Cyrl-R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bs-Latn-BA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810092"/>
            <a:ext cx="4038600" cy="1401019"/>
          </a:xfrm>
        </p:spPr>
        <p:txBody>
          <a:bodyPr>
            <a:normAutofit/>
          </a:bodyPr>
          <a:lstStyle/>
          <a:p>
            <a:pPr algn="ctr"/>
            <a:r>
              <a:rPr lang="sr-Cyrl-RS" sz="3200" b="1" dirty="0" smtClean="0">
                <a:solidFill>
                  <a:srgbClr val="FFC000"/>
                </a:solidFill>
              </a:rPr>
              <a:t>Облику</a:t>
            </a:r>
            <a:endParaRPr lang="bs-Latn-BA" sz="3200" b="1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772816"/>
            <a:ext cx="4038600" cy="1545035"/>
          </a:xfrm>
        </p:spPr>
        <p:txBody>
          <a:bodyPr>
            <a:normAutofit/>
          </a:bodyPr>
          <a:lstStyle/>
          <a:p>
            <a:pPr algn="ctr"/>
            <a:r>
              <a:rPr lang="sr-Cyrl-RS" sz="3200" b="1" dirty="0">
                <a:solidFill>
                  <a:srgbClr val="FFC000"/>
                </a:solidFill>
              </a:rPr>
              <a:t>К</a:t>
            </a:r>
            <a:r>
              <a:rPr lang="sr-Cyrl-RS" sz="3200" b="1" dirty="0" smtClean="0">
                <a:solidFill>
                  <a:srgbClr val="FFC000"/>
                </a:solidFill>
              </a:rPr>
              <a:t>валитету</a:t>
            </a:r>
            <a:endParaRPr lang="bs-Latn-BA" sz="3200" b="1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196925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Турпије се разликују по :</a:t>
            </a:r>
            <a:endParaRPr lang="bs-Latn-BA" sz="36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6483" y="386308"/>
            <a:ext cx="64221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ТУРПИЈАЊЕ</a:t>
            </a:r>
            <a:endParaRPr lang="bs-Latn-BA" sz="4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396044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96044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911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sr-Cyrl-R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СТРУГАЊЕ</a:t>
            </a:r>
            <a:endParaRPr lang="bs-Latn-BA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464496" cy="4925144"/>
          </a:xfrm>
        </p:spPr>
        <p:txBody>
          <a:bodyPr>
            <a:normAutofit/>
          </a:bodyPr>
          <a:lstStyle/>
          <a:p>
            <a:r>
              <a:rPr lang="sr-Cyrl-RS" sz="3200" b="1" dirty="0" smtClean="0">
                <a:solidFill>
                  <a:srgbClr val="FFC000"/>
                </a:solidFill>
              </a:rPr>
              <a:t>Стругање је поступак обраде предмета цилиндричног (ваљкастог) облика. Машине се називају СТРУГОВИ а алат је стругарски НОЖ.</a:t>
            </a:r>
            <a:endParaRPr lang="bs-Latn-BA" sz="3200" b="1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8100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65104"/>
            <a:ext cx="381000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027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sr-Cyrl-R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СТРУГАЊЕ</a:t>
            </a:r>
            <a:endParaRPr lang="bs-Latn-BA" sz="4400" dirty="0"/>
          </a:p>
        </p:txBody>
      </p:sp>
      <p:pic>
        <p:nvPicPr>
          <p:cNvPr id="11" name="cvt_Struganje3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40768"/>
            <a:ext cx="8435280" cy="4680520"/>
          </a:xfrm>
        </p:spPr>
      </p:pic>
    </p:spTree>
    <p:extLst>
      <p:ext uri="{BB962C8B-B14F-4D97-AF65-F5344CB8AC3E}">
        <p14:creationId xmlns:p14="http://schemas.microsoft.com/office/powerpoint/2010/main" xmlns="" val="256102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sr-Cyrl-R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ГЛОДАЊЕ</a:t>
            </a:r>
            <a:endParaRPr lang="bs-Latn-BA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02832" cy="4525963"/>
          </a:xfrm>
        </p:spPr>
        <p:txBody>
          <a:bodyPr>
            <a:normAutofit/>
          </a:bodyPr>
          <a:lstStyle/>
          <a:p>
            <a:r>
              <a:rPr lang="sr-Cyrl-RS" sz="3200" b="1" dirty="0" smtClean="0">
                <a:solidFill>
                  <a:srgbClr val="FFC000"/>
                </a:solidFill>
              </a:rPr>
              <a:t>Глодање је поступак обликовања равних површина, жљебова, профила, зупчаника итд. Машина се зове ГЛОДАЛИЦА  а алат су ГЛОДАЛА.</a:t>
            </a:r>
            <a:endParaRPr lang="bs-Latn-BA" sz="3200" b="1" dirty="0">
              <a:solidFill>
                <a:srgbClr val="FFC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0728"/>
            <a:ext cx="286320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65104"/>
            <a:ext cx="3655293" cy="229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317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221</TotalTime>
  <Words>306</Words>
  <Application>Microsoft Office PowerPoint</Application>
  <PresentationFormat>On-screen Show (4:3)</PresentationFormat>
  <Paragraphs>38</Paragraphs>
  <Slides>16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Thatch</vt:lpstr>
      <vt:lpstr>ПРИНЦИПИ ОБРАДЕ МЕТАЛА СА И БЕЗ СКИДАЊА СТРУГОТИНЕ</vt:lpstr>
      <vt:lpstr>Обрада метала  обавља се разним поступцима у зависности од врсте метала, тј. од његових механичких, физичких и хемијских особина.</vt:lpstr>
      <vt:lpstr>ПРИНЦИПИ ОБРАДА МЕТАЛА СА СКИДАЊЕМ СТРУГОТИНЕ </vt:lpstr>
      <vt:lpstr>РЕЗАЊЕ (ТЕСТЕРИСАЊЕ)</vt:lpstr>
      <vt:lpstr>ТУРПИЈАЊЕ</vt:lpstr>
      <vt:lpstr>      </vt:lpstr>
      <vt:lpstr>СТРУГАЊЕ</vt:lpstr>
      <vt:lpstr>СТРУГАЊЕ</vt:lpstr>
      <vt:lpstr>ГЛОДАЊЕ</vt:lpstr>
      <vt:lpstr>ГЛОДАЊЕ</vt:lpstr>
      <vt:lpstr>БРУШЕЊЕ</vt:lpstr>
      <vt:lpstr>БРУШЕЊЕ</vt:lpstr>
      <vt:lpstr>БУШЕЊЕ</vt:lpstr>
      <vt:lpstr>РЕНДИСАЊЕ</vt:lpstr>
      <vt:lpstr>РЕНДИСАЊЕ</vt:lpstr>
      <vt:lpstr>Задаци за самосталан рад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ПРИНЦИПИ ОБРАДЕ МЕТАЛА СА И БЕЗ СКИДАЊА СТРУГОРИНЕ</dc:title>
  <dc:creator>ASUS</dc:creator>
  <cp:lastModifiedBy>S</cp:lastModifiedBy>
  <cp:revision>23</cp:revision>
  <dcterms:created xsi:type="dcterms:W3CDTF">2020-11-07T18:06:53Z</dcterms:created>
  <dcterms:modified xsi:type="dcterms:W3CDTF">2020-11-09T15:46:45Z</dcterms:modified>
</cp:coreProperties>
</file>