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81" r:id="rId6"/>
    <p:sldId id="259" r:id="rId7"/>
    <p:sldId id="284" r:id="rId8"/>
    <p:sldId id="268" r:id="rId9"/>
    <p:sldId id="278" r:id="rId10"/>
    <p:sldId id="285" r:id="rId11"/>
    <p:sldId id="270" r:id="rId12"/>
    <p:sldId id="279" r:id="rId13"/>
    <p:sldId id="271" r:id="rId14"/>
    <p:sldId id="286" r:id="rId15"/>
    <p:sldId id="272" r:id="rId16"/>
    <p:sldId id="273" r:id="rId17"/>
    <p:sldId id="280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78" d="100"/>
          <a:sy n="78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075CA-DC0D-49B3-8A20-21E564A43ED3}" type="datetimeFigureOut">
              <a:rPr lang="sr-Latn-CS" smtClean="0"/>
              <a:pPr/>
              <a:t>18.11.2020.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BDF6-8BE3-4860-A50F-8DFD51072B56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 dirty="0"/>
          </a:p>
          <a:p>
            <a:endParaRPr lang="sr-Latn-BA" dirty="0"/>
          </a:p>
          <a:p>
            <a:endParaRPr lang="sr-Latn-BA" dirty="0"/>
          </a:p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BDF6-8BE3-4860-A50F-8DFD51072B56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B133-46E3-470F-9A7C-D1E3A2D0AE90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DEADAA3-9C20-4B68-A46F-3F96DA98C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6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B133-46E3-470F-9A7C-D1E3A2D0AE90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DAA3-9C20-4B68-A46F-3F96DA98C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7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B133-46E3-470F-9A7C-D1E3A2D0AE90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DAA3-9C20-4B68-A46F-3F96DA98C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8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B133-46E3-470F-9A7C-D1E3A2D0AE90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DAA3-9C20-4B68-A46F-3F96DA98C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5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42B133-46E3-470F-9A7C-D1E3A2D0AE90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DEADAA3-9C20-4B68-A46F-3F96DA98C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1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B133-46E3-470F-9A7C-D1E3A2D0AE90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DAA3-9C20-4B68-A46F-3F96DA98C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3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B133-46E3-470F-9A7C-D1E3A2D0AE90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DAA3-9C20-4B68-A46F-3F96DA98C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0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42B133-46E3-470F-9A7C-D1E3A2D0AE90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DAA3-9C20-4B68-A46F-3F96DA98C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9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B133-46E3-470F-9A7C-D1E3A2D0AE90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DAA3-9C20-4B68-A46F-3F96DA98C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1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B133-46E3-470F-9A7C-D1E3A2D0AE90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DAA3-9C20-4B68-A46F-3F96DA98C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2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B133-46E3-470F-9A7C-D1E3A2D0AE90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DAA3-9C20-4B68-A46F-3F96DA98C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8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42B133-46E3-470F-9A7C-D1E3A2D0AE90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DEADAA3-9C20-4B68-A46F-3F96DA98C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united-states/wisconsin/madison/wisconsin-madison-the-nature-boardwalk.jpg.php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РЕЉЕФ РЕПУБЛИКЕ СРПСКЕ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B5EA9-F9A3-4127-A8E1-0CD63693E541}"/>
              </a:ext>
            </a:extLst>
          </p:cNvPr>
          <p:cNvSpPr txBox="1"/>
          <p:nvPr/>
        </p:nvSpPr>
        <p:spPr>
          <a:xfrm>
            <a:off x="827584" y="29497"/>
            <a:ext cx="74888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BA" sz="4200" dirty="0">
                <a:latin typeface="Arial" panose="020B0604020202020204" pitchFamily="34" charset="0"/>
                <a:cs typeface="Arial" panose="020B0604020202020204" pitchFamily="34" charset="0"/>
              </a:rPr>
              <a:t>ПРИРОДА И ДРУШТВО</a:t>
            </a:r>
          </a:p>
          <a:p>
            <a:pPr algn="ctr"/>
            <a:r>
              <a:rPr lang="sr-Latn-BA" sz="4200" dirty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sr-Cyrl-BA" sz="4200" dirty="0">
                <a:latin typeface="Arial" panose="020B0604020202020204" pitchFamily="34" charset="0"/>
                <a:cs typeface="Arial" panose="020B0604020202020204" pitchFamily="34" charset="0"/>
              </a:rPr>
              <a:t>разред</a:t>
            </a:r>
          </a:p>
          <a:p>
            <a:pPr algn="ctr"/>
            <a:endParaRPr lang="sr-Cyrl-BA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9709DD-1347-45AD-82D4-D6C642678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68031"/>
            <a:ext cx="2247900" cy="203835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Ниске планине Републике Српске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BA" sz="2400" dirty="0"/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Најпознатије ниске планине су:</a:t>
            </a:r>
          </a:p>
          <a:p>
            <a:pPr>
              <a:buNone/>
            </a:pP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  Козара, Озрен, Требава и Мајевица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Смјештене су у сјеверном дијелу Републике Српске.</a:t>
            </a:r>
            <a:endParaRPr lang="sr-Latn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4A129-3941-46E3-A9DC-178A0927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60896"/>
            <a:ext cx="6732240" cy="2697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Ниске планине Републике Српске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sz="2400" dirty="0">
                <a:latin typeface="Arial" panose="020B0604020202020204" pitchFamily="34" charset="0"/>
                <a:cs typeface="Arial" panose="020B0604020202020204" pitchFamily="34" charset="0"/>
              </a:rPr>
              <a:t>Maje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вица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2879820"/>
            <a:ext cx="4359814" cy="2595026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r-Latn-CS" sz="2400" dirty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зара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911" y="2872152"/>
            <a:ext cx="4410344" cy="25950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488952"/>
            <a:ext cx="8229600" cy="796908"/>
          </a:xfrm>
        </p:spPr>
        <p:txBody>
          <a:bodyPr>
            <a:noAutofit/>
          </a:bodyPr>
          <a:lstStyle/>
          <a:p>
            <a:r>
              <a:rPr lang="sr-Cyrl-BA" sz="4400" dirty="0">
                <a:latin typeface="Arial" panose="020B0604020202020204" pitchFamily="34" charset="0"/>
                <a:cs typeface="Arial" panose="020B0604020202020204" pitchFamily="34" charset="0"/>
              </a:rPr>
              <a:t>Средње високе планине Републике Српске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4840303"/>
          </a:xfrm>
        </p:spPr>
        <p:txBody>
          <a:bodyPr>
            <a:normAutofit/>
          </a:bodyPr>
          <a:lstStyle/>
          <a:p>
            <a:endParaRPr lang="sr-Latn-BA" sz="2400" dirty="0"/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Најпознатије средње високе планине су: 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у Крајини: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Срнетица, Виторог, </a:t>
            </a:r>
            <a:r>
              <a:rPr lang="sr-Cyrl-BA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Мањача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 и Чемерница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B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Јавор, Романија и Јахорина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се налазе у источном дијелу Републике Српске.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1EEA2-E880-43BC-8DF1-4513E5318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45024"/>
            <a:ext cx="4108187" cy="3081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Средње високе планине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sz="24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ахорина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041" y="2571742"/>
            <a:ext cx="4149873" cy="3112405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Романија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r="16922"/>
          <a:stretch/>
        </p:blipFill>
        <p:spPr bwMode="auto">
          <a:xfrm>
            <a:off x="4662087" y="2571743"/>
            <a:ext cx="4149873" cy="31124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4800"/>
            <a:ext cx="7772400" cy="1609344"/>
          </a:xfrm>
        </p:spPr>
        <p:txBody>
          <a:bodyPr>
            <a:norm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Високе планине у Републици Српској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Високе планине се простиру у источном дијелу Републике Српске, тзв. „висока Херцеговина”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То су планине: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Маглић, Волујак, Лелија и Зеленгора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Високе планине Републике Српске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Зеленгора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Волујак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6129" y="2796586"/>
            <a:ext cx="3810027" cy="2550712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r="10736"/>
          <a:stretch/>
        </p:blipFill>
        <p:spPr bwMode="auto">
          <a:xfrm>
            <a:off x="613564" y="2799450"/>
            <a:ext cx="3802071" cy="25478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C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аглић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474" y="2506213"/>
            <a:ext cx="4080024" cy="3060018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Лелија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7222" y="2506213"/>
            <a:ext cx="4080025" cy="30600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Остали облици рељефа Републике Српске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Долине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су најнижи дијелови у планинском подручју и кроз њих обично протичу ријеке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Кањони и клисуре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се такође налазе у планинским предјелима и изградиле су их ријеке на путу ка свом ушћу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Котлине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су удубљења окружена планинама, а једна од најпознатијих је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Бањалучка котлина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549"/>
            <a:ext cx="8229600" cy="4525963"/>
          </a:xfrm>
        </p:spPr>
        <p:txBody>
          <a:bodyPr/>
          <a:lstStyle/>
          <a:p>
            <a:endParaRPr lang="sr-Latn-BA" dirty="0"/>
          </a:p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 </a:t>
            </a:r>
          </a:p>
          <a:p>
            <a:pPr>
              <a:buNone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 Научити Рељеф Републике Српске уз обавезно показивање на географској карти!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0629EE-C31D-4FDF-B340-05E81046B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3600400" cy="326477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32292 0.219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09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шта смо научили о рељефу</a:t>
            </a:r>
            <a:r>
              <a:rPr lang="sr-Latn-BA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400" dirty="0"/>
              <a:t>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Шта је рељеф?</a:t>
            </a:r>
          </a:p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Рељеф представља изглед Земљине површине са свим равнинама и неравнинама</a:t>
            </a:r>
            <a:r>
              <a:rPr lang="sr-Latn-BA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Latn-C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2400" dirty="0">
                <a:latin typeface="Arial" panose="020B0604020202020204" pitchFamily="34" charset="0"/>
                <a:cs typeface="Arial" panose="020B0604020202020204" pitchFamily="34" charset="0"/>
              </a:rPr>
              <a:t>Koj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и облици рељефа постоје</a:t>
            </a:r>
            <a:r>
              <a:rPr lang="sr-Latn-C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Облици рељефа су: равнице, узвишења и удубљења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r-Latn-CS" sz="2400" dirty="0"/>
          </a:p>
          <a:p>
            <a:endParaRPr lang="sr-Latn-CS" sz="2400" dirty="0"/>
          </a:p>
          <a:p>
            <a:endParaRPr lang="sr-Latn-CS" sz="2400" dirty="0"/>
          </a:p>
          <a:p>
            <a:endParaRPr lang="sr-Latn-CS" sz="2400" dirty="0"/>
          </a:p>
          <a:p>
            <a:endParaRPr lang="sr-Latn-C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BDC82-E9B0-4E22-BE4E-3B276CD06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468031"/>
            <a:ext cx="2247900" cy="203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Како се на географској карти обиљежавају облици рељефа?</a:t>
            </a:r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Воде су приказане плавом бојом.</a:t>
            </a:r>
          </a:p>
          <a:p>
            <a:r>
              <a:rPr lang="sr-Cyrl-BA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Равнице су приказане зеленом бојом.</a:t>
            </a:r>
          </a:p>
          <a:p>
            <a:r>
              <a:rPr lang="sr-Cyrl-BA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Брегови и брда жућкастом, а планине смеђом бојом.</a:t>
            </a:r>
          </a:p>
          <a:p>
            <a:endParaRPr lang="sr-Latn-C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C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511942-7AAC-4C2E-88F6-A51BC6F0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4437112"/>
            <a:ext cx="2247900" cy="203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34" y="404664"/>
            <a:ext cx="7772400" cy="4050792"/>
          </a:xfrm>
        </p:spPr>
        <p:txBody>
          <a:bodyPr>
            <a:norm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Посматрај рељеф Републике Српске!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A1645C-1348-46BA-B908-7939B0B74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89" y="4725144"/>
            <a:ext cx="1905856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40104 -0.25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26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0176"/>
            <a:ext cx="7772400" cy="4050792"/>
          </a:xfrm>
        </p:spPr>
        <p:txBody>
          <a:bodyPr>
            <a:norm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Ако посматрамо рељеф Републике Српске, можемо уочити да је веома разнолик и претежно планински.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Равнице су смјештене на сјеверу, а јужније од њих су планине, клисуре и кањони.</a:t>
            </a:r>
            <a:endParaRPr lang="sr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DF6DEB-C9BD-487A-A1E0-67B8B2118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75527" y="3429000"/>
            <a:ext cx="4792946" cy="3124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Равнице у Републици Српској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Највећа равница у Републици Српској је </a:t>
            </a:r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Посавина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Простире се на десној обали Саве, од ушћа Уне до ушћа Дрине у Саву.</a:t>
            </a:r>
          </a:p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Семберија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је дио Републике Српске, а простире се уз лијеву обалу доњег тока Дрине.</a:t>
            </a:r>
          </a:p>
          <a:p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400" dirty="0"/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Семберија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839" y="2585184"/>
            <a:ext cx="4428585" cy="3004056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8187" y="2048256"/>
            <a:ext cx="3657600" cy="640080"/>
          </a:xfrm>
        </p:spPr>
        <p:txBody>
          <a:bodyPr/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Посавина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2753" y="2585184"/>
            <a:ext cx="4005408" cy="30040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108960"/>
            <a:ext cx="3657600" cy="640080"/>
          </a:xfrm>
        </p:spPr>
        <p:txBody>
          <a:bodyPr/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Лијевче поље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922" y="3684242"/>
            <a:ext cx="3878478" cy="2584483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3108960"/>
            <a:ext cx="3657600" cy="640080"/>
          </a:xfrm>
        </p:spPr>
        <p:txBody>
          <a:bodyPr/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Попово поље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2"/>
          <a:stretch/>
        </p:blipFill>
        <p:spPr bwMode="auto">
          <a:xfrm>
            <a:off x="4564278" y="3684241"/>
            <a:ext cx="3878478" cy="2584483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A3F9EC-11F2-4CD6-B863-8A54CF1276C2}"/>
              </a:ext>
            </a:extLst>
          </p:cNvPr>
          <p:cNvSpPr txBox="1">
            <a:spLocks/>
          </p:cNvSpPr>
          <p:nvPr/>
        </p:nvSpPr>
        <p:spPr>
          <a:xfrm>
            <a:off x="685800" y="-531440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Cyrl-BA" sz="2400" dirty="0">
              <a:solidFill>
                <a:schemeClr val="tx1"/>
              </a:solidFill>
            </a:endParaRPr>
          </a:p>
          <a:p>
            <a:r>
              <a:rPr lang="sr-Cyrl-B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доњем току ријеке Врбас се простире Лијевче поље</a:t>
            </a:r>
            <a:r>
              <a:rPr lang="sr-Latn-B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Cyrl-B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југу Републике Српске налази се Попово поље.</a:t>
            </a:r>
            <a:endParaRPr lang="sr-Latn-BA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Планине Републике Српске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Према надморској висини планине се дијеле на:</a:t>
            </a:r>
          </a:p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ниске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(од 500 до 1000 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надморске висине)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средње високе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(од 1000 до 2000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надморске висине)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b="1" dirty="0">
                <a:latin typeface="Arial" panose="020B0604020202020204" pitchFamily="34" charset="0"/>
                <a:cs typeface="Arial" panose="020B0604020202020204" pitchFamily="34" charset="0"/>
              </a:rPr>
              <a:t>високе планине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(преко 2000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 надморске висине)</a:t>
            </a:r>
            <a:r>
              <a:rPr lang="sr-Latn-B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464</TotalTime>
  <Words>418</Words>
  <Application>Microsoft Office PowerPoint</Application>
  <PresentationFormat>On-screen Show (4:3)</PresentationFormat>
  <Paragraphs>72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Rockwell</vt:lpstr>
      <vt:lpstr>Rockwell Condensed</vt:lpstr>
      <vt:lpstr>Wingdings</vt:lpstr>
      <vt:lpstr>Wood Type</vt:lpstr>
      <vt:lpstr>РЕЉЕФ РЕПУБЛИКЕ СРПСКЕ</vt:lpstr>
      <vt:lpstr>шта смо научили о рељефу?</vt:lpstr>
      <vt:lpstr>PowerPoint Presentation</vt:lpstr>
      <vt:lpstr>PowerPoint Presentation</vt:lpstr>
      <vt:lpstr>PowerPoint Presentation</vt:lpstr>
      <vt:lpstr>Равнице у Републици Српској</vt:lpstr>
      <vt:lpstr>PowerPoint Presentation</vt:lpstr>
      <vt:lpstr>PowerPoint Presentation</vt:lpstr>
      <vt:lpstr>Планине Републике Српске</vt:lpstr>
      <vt:lpstr>Ниске планине Републике Српске</vt:lpstr>
      <vt:lpstr>Ниске планине Републике Српске</vt:lpstr>
      <vt:lpstr>Средње високе планине Републике Српске</vt:lpstr>
      <vt:lpstr>Средње високе планине</vt:lpstr>
      <vt:lpstr>Високе планине у Републици Српској</vt:lpstr>
      <vt:lpstr>Високе планине Републике Српске</vt:lpstr>
      <vt:lpstr>PowerPoint Presentation</vt:lpstr>
      <vt:lpstr>Остали облици рељефа Републике Српске</vt:lpstr>
      <vt:lpstr>PowerPoint Presentation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RELJEF REPUBLIKE SRPSKE</dc:title>
  <dc:creator>Andjelka</dc:creator>
  <cp:lastModifiedBy>Biljana Dobrilovic</cp:lastModifiedBy>
  <cp:revision>62</cp:revision>
  <dcterms:created xsi:type="dcterms:W3CDTF">2011-11-09T18:58:45Z</dcterms:created>
  <dcterms:modified xsi:type="dcterms:W3CDTF">2020-11-18T22:05:03Z</dcterms:modified>
</cp:coreProperties>
</file>