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11/18/2020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2000240"/>
            <a:ext cx="628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dirty="0" smtClean="0"/>
              <a:t>Berufe (Wiederholung)</a:t>
            </a:r>
            <a:endParaRPr lang="en-US" sz="4400" dirty="0"/>
          </a:p>
        </p:txBody>
      </p:sp>
      <p:pic>
        <p:nvPicPr>
          <p:cNvPr id="5" name="Picture 4" descr="Berufe počet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286124"/>
            <a:ext cx="7807576" cy="2241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571480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600" dirty="0" smtClean="0"/>
              <a:t>Wie hei</a:t>
            </a:r>
            <a:r>
              <a:rPr lang="de-DE" sz="3600" dirty="0" smtClean="0"/>
              <a:t>ßen die Berufe auf den Fotos?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28736"/>
            <a:ext cx="9144000" cy="317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786322"/>
            <a:ext cx="8620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" y="876300"/>
            <a:ext cx="87058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928670"/>
            <a:ext cx="79296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800" b="1" dirty="0" smtClean="0"/>
              <a:t>Ergänze die Berufe.</a:t>
            </a:r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endParaRPr lang="de-DE" sz="2000" dirty="0" smtClean="0"/>
          </a:p>
          <a:p>
            <a:pPr marL="342900" indent="-342900">
              <a:buAutoNum type="alphaUcParenR"/>
            </a:pPr>
            <a:r>
              <a:rPr lang="de-DE" sz="2000" dirty="0" smtClean="0"/>
              <a:t>Ich unterrichte Deutsch und Mathematik. Ich bin_______________.</a:t>
            </a:r>
          </a:p>
          <a:p>
            <a:pPr marL="342900" indent="-342900">
              <a:buAutoNum type="alphaUcParenR"/>
            </a:pPr>
            <a:r>
              <a:rPr lang="de-DE" sz="2000" dirty="0" smtClean="0"/>
              <a:t>Ich schreibe Texte für eine Zeitung. Ich bin ____________________.</a:t>
            </a:r>
          </a:p>
          <a:p>
            <a:pPr marL="342900" indent="-342900">
              <a:buAutoNum type="alphaUcParenR"/>
            </a:pPr>
            <a:r>
              <a:rPr lang="de-DE" sz="2000" dirty="0" smtClean="0"/>
              <a:t>Ich arbeite in einem Krankenhaus. Ich bin ____________________ . </a:t>
            </a:r>
          </a:p>
          <a:p>
            <a:pPr marL="342900" indent="-342900">
              <a:buAutoNum type="alphaUcParenR"/>
            </a:pPr>
            <a:r>
              <a:rPr lang="de-DE" sz="2000" dirty="0" smtClean="0"/>
              <a:t>Ich arbeite für einen Arzt. Ich bin ___________________________.</a:t>
            </a:r>
          </a:p>
          <a:p>
            <a:pPr marL="342900" indent="-342900">
              <a:buAutoNum type="alphaUcParenR"/>
            </a:pPr>
            <a:r>
              <a:rPr lang="de-DE" sz="2000" dirty="0" smtClean="0"/>
              <a:t>Ich habe noch keine Arbeit. Ich bin ___________________________ </a:t>
            </a:r>
            <a:r>
              <a:rPr lang="de-DE" dirty="0" smtClean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6" y="1714488"/>
          <a:ext cx="7929620" cy="56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924"/>
                <a:gridCol w="1585924"/>
                <a:gridCol w="1585924"/>
                <a:gridCol w="1585924"/>
                <a:gridCol w="1585924"/>
              </a:tblGrid>
              <a:tr h="568642">
                <a:tc>
                  <a:txBody>
                    <a:bodyPr/>
                    <a:lstStyle/>
                    <a:p>
                      <a:r>
                        <a:rPr lang="de-DE" dirty="0" smtClean="0"/>
                        <a:t>Arzthelferin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Lehrerin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Schüler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Journalistin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Ärztin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1357298"/>
            <a:ext cx="7858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/>
            </a:pPr>
            <a:r>
              <a:rPr lang="de-DE" sz="2400" dirty="0" smtClean="0"/>
              <a:t>Ich unterrichte Deutsch und Mathematik. Ich </a:t>
            </a:r>
            <a:r>
              <a:rPr lang="de-DE" sz="2400" dirty="0" smtClean="0"/>
              <a:t>bin </a:t>
            </a:r>
            <a:r>
              <a:rPr lang="de-DE" sz="2400" b="1" u="sng" dirty="0" smtClean="0"/>
              <a:t>Lehrerin.</a:t>
            </a:r>
            <a:endParaRPr lang="de-DE" sz="2400" b="1" u="sng" dirty="0" smtClean="0"/>
          </a:p>
          <a:p>
            <a:pPr marL="342900" indent="-342900">
              <a:buAutoNum type="alphaUcParenR"/>
            </a:pPr>
            <a:r>
              <a:rPr lang="de-DE" sz="2400" dirty="0" smtClean="0"/>
              <a:t>Ich schreibe Texte für eine Zeitung. Ich bin </a:t>
            </a:r>
            <a:r>
              <a:rPr lang="de-DE" sz="2400" b="1" u="sng" dirty="0" smtClean="0"/>
              <a:t>Journalistin.</a:t>
            </a:r>
            <a:endParaRPr lang="de-DE" sz="2400" b="1" u="sng" dirty="0" smtClean="0"/>
          </a:p>
          <a:p>
            <a:pPr marL="342900" indent="-342900">
              <a:buAutoNum type="alphaUcParenR"/>
            </a:pPr>
            <a:r>
              <a:rPr lang="de-DE" sz="2400" dirty="0" smtClean="0"/>
              <a:t>Ich arbeite in einem Krankenhaus. Ich bin  </a:t>
            </a:r>
            <a:r>
              <a:rPr lang="de-DE" sz="2400" dirty="0" smtClean="0"/>
              <a:t> </a:t>
            </a:r>
            <a:r>
              <a:rPr lang="de-DE" sz="2400" b="1" u="sng" dirty="0" smtClean="0"/>
              <a:t>Ärztin.                 </a:t>
            </a:r>
            <a:endParaRPr lang="de-DE" sz="2400" b="1" u="sng" dirty="0" smtClean="0"/>
          </a:p>
          <a:p>
            <a:pPr marL="342900" indent="-342900">
              <a:buAutoNum type="alphaUcParenR"/>
            </a:pPr>
            <a:r>
              <a:rPr lang="de-DE" sz="2400" dirty="0" smtClean="0"/>
              <a:t>Ich arbeite für einen Arzt. Ich </a:t>
            </a:r>
            <a:r>
              <a:rPr lang="de-DE" sz="2400" dirty="0" smtClean="0"/>
              <a:t>bin </a:t>
            </a:r>
            <a:r>
              <a:rPr lang="de-DE" sz="2400" b="1" u="sng" dirty="0" smtClean="0"/>
              <a:t>Arzthelferin.</a:t>
            </a:r>
            <a:endParaRPr lang="de-DE" sz="2400" b="1" u="sng" dirty="0" smtClean="0"/>
          </a:p>
          <a:p>
            <a:pPr marL="342900" indent="-342900">
              <a:buAutoNum type="alphaUcParenR"/>
            </a:pPr>
            <a:r>
              <a:rPr lang="de-DE" sz="2400" dirty="0" smtClean="0"/>
              <a:t>Ich habe noch keine </a:t>
            </a:r>
            <a:r>
              <a:rPr lang="de-DE" sz="2400" dirty="0" smtClean="0"/>
              <a:t>Arbeit</a:t>
            </a:r>
            <a:r>
              <a:rPr lang="de-DE" sz="2400" dirty="0" smtClean="0"/>
              <a:t>. Ich bin </a:t>
            </a:r>
            <a:r>
              <a:rPr lang="de-DE" sz="2400" b="1" u="sng" dirty="0" smtClean="0"/>
              <a:t>Schüler.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71435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Lösung</a:t>
            </a:r>
            <a:r>
              <a:rPr lang="de-DE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1. Wer arbeitet wo? Schreibe die Berufe!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428736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400" dirty="0" smtClean="0"/>
              <a:t>Er arbeitet in der Kantine.   ________________________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in der Schule.    _________________________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Er arbeitet am Computer.     _________________________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im Restaurant.    ________________________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im Supermarkt.    _______________________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im Krankenhaus.    ______________________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Er arbeitet im Flugzeug.           _______________________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Er arbeitet im Kindergarten.     _______________________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im Büro.                ________________________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1. Wer arbeitet wo? Schreibe die Berufe!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428736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400" dirty="0" smtClean="0"/>
              <a:t>Er arbeitet in der Kantine.      KOCH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in der Schule.       LEHRERIN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Er arbeitet am Computer.        PROGRAMMIERER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im Restaurant.      KELLNERIN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im Supermarkt.    VERKÄUFERIN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im Krankenhaus.  ÄRZTIN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Er arbeitet im Flugzeug.           PILOT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Er arbeitet im Kindergarten.    KINDERGÄRTNER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Sie arbeitet im Büro.                  SEKRETÄRIN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878" y="357166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Hausaufgabe: Was ist dein Traumberuf? Schreibe einen kurzen Text wie im Beispiel</a:t>
            </a:r>
            <a:r>
              <a:rPr lang="de-DE" dirty="0" smtClean="0"/>
              <a:t>.</a:t>
            </a:r>
            <a:endParaRPr lang="en-US" dirty="0"/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556" y="2357430"/>
            <a:ext cx="4744763" cy="3571900"/>
          </a:xfrm>
          <a:prstGeom prst="rect">
            <a:avLst/>
          </a:prstGeom>
        </p:spPr>
      </p:pic>
      <p:pic>
        <p:nvPicPr>
          <p:cNvPr id="7" name="Picture 6" descr="kkkkkkkkkkk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992" y="1785926"/>
            <a:ext cx="4422008" cy="4360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74</TotalTime>
  <Words>270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Freelancer</dc:creator>
  <cp:lastModifiedBy>Freelancer</cp:lastModifiedBy>
  <cp:revision>9</cp:revision>
  <dcterms:created xsi:type="dcterms:W3CDTF">2020-11-18T11:22:17Z</dcterms:created>
  <dcterms:modified xsi:type="dcterms:W3CDTF">2020-11-18T12:36:33Z</dcterms:modified>
</cp:coreProperties>
</file>